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41"/>
  </p:notesMasterIdLst>
  <p:sldIdLst>
    <p:sldId id="257" r:id="rId2"/>
    <p:sldId id="278" r:id="rId3"/>
    <p:sldId id="275" r:id="rId4"/>
    <p:sldId id="279" r:id="rId5"/>
    <p:sldId id="280" r:id="rId6"/>
    <p:sldId id="263" r:id="rId7"/>
    <p:sldId id="264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301" r:id="rId23"/>
    <p:sldId id="302" r:id="rId24"/>
    <p:sldId id="304" r:id="rId25"/>
    <p:sldId id="303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295" r:id="rId34"/>
    <p:sldId id="296" r:id="rId35"/>
    <p:sldId id="297" r:id="rId36"/>
    <p:sldId id="298" r:id="rId37"/>
    <p:sldId id="299" r:id="rId38"/>
    <p:sldId id="300" r:id="rId39"/>
    <p:sldId id="312" r:id="rId40"/>
  </p:sldIdLst>
  <p:sldSz cx="12192000" cy="6858000"/>
  <p:notesSz cx="6858000" cy="9144000"/>
  <p:embeddedFontLst>
    <p:embeddedFont>
      <p:font typeface="맑은 고딕" panose="020B0503020000020004" pitchFamily="34" charset="-127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Gmarket Sans TTF" panose="02000000000000000000" pitchFamily="2" charset="-128"/>
      <p:regular r:id="rId48"/>
      <p:bold r:id="rId49"/>
    </p:embeddedFont>
    <p:embeddedFont>
      <p:font typeface="Gmarket Sans TTF Light" panose="02000000000000000000" pitchFamily="2" charset="-128"/>
      <p:regular r:id="rId50"/>
    </p:embeddedFont>
    <p:embeddedFont>
      <p:font typeface="Gmarket Sans TTF Medium" panose="02000000000000000000" pitchFamily="2" charset="-128"/>
      <p:regular r:id="rId51"/>
    </p:embeddedFont>
    <p:embeddedFont>
      <p:font typeface="NEXON Lv1 Gothic Low OTF Light" pitchFamily="2" charset="-127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6A7"/>
    <a:srgbClr val="9CC4E7"/>
    <a:srgbClr val="FFCCCD"/>
    <a:srgbClr val="FD819E"/>
    <a:srgbClr val="5B59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99" autoAdjust="0"/>
    <p:restoredTop sz="94660"/>
  </p:normalViewPr>
  <p:slideViewPr>
    <p:cSldViewPr snapToGrid="0">
      <p:cViewPr>
        <p:scale>
          <a:sx n="95" d="100"/>
          <a:sy n="95" d="100"/>
        </p:scale>
        <p:origin x="-186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FE371-CA03-7744-9450-A77B3B174558}" type="datetimeFigureOut">
              <a:rPr kumimoji="1" lang="ko-Kore-KR" altLang="en-US" smtClean="0"/>
              <a:t>2020. 4. 23.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433F4-28D3-7446-9BB5-6648445941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6726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EE2E6-CD06-8A49-92FD-FE607D4D56E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10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34D92-D693-0647-B352-43946E9794A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137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236C-6E7E-2A47-BA50-A0EC53084AA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167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0C39-F076-9A4C-B500-1DABA3DE86C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191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CAF0B-C1F0-EA49-BD81-4B801682FE2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646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CEEE-7E5B-D940-8C28-C5A439EAE57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098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FF89-436C-514B-AAFB-093B9D21576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223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F49BB-0B94-0841-8A41-EAD00DA3E30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861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68162-D9CB-0044-97B8-3379FC40C85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843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166F-5361-FB43-A57B-416EBE20114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195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3BB83-44FE-AF4F-B164-12B6BF96F83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211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802F5-00A0-CB48-9206-70761D0FCAD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47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5.png"/><Relationship Id="rId5" Type="http://schemas.openxmlformats.org/officeDocument/2006/relationships/image" Target="../media/image8.sv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8.svg"/><Relationship Id="rId10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8.svg"/><Relationship Id="rId10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8.svg"/><Relationship Id="rId10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8.svg"/><Relationship Id="rId10" Type="http://schemas.microsoft.com/office/2007/relationships/hdphoto" Target="../media/hdphoto6.wdp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svg"/><Relationship Id="rId7" Type="http://schemas.microsoft.com/office/2007/relationships/hdphoto" Target="../media/hdphoto7.wdp"/><Relationship Id="rId12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9.wdp"/><Relationship Id="rId5" Type="http://schemas.openxmlformats.org/officeDocument/2006/relationships/image" Target="../media/image8.sv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모서리가 둥근 직사각형 45"/>
          <p:cNvSpPr/>
          <p:nvPr/>
        </p:nvSpPr>
        <p:spPr>
          <a:xfrm>
            <a:off x="1994740" y="2525486"/>
            <a:ext cx="8288124" cy="2131638"/>
          </a:xfrm>
          <a:prstGeom prst="roundRect">
            <a:avLst>
              <a:gd name="adj" fmla="val 10113"/>
            </a:avLst>
          </a:prstGeom>
          <a:solidFill>
            <a:srgbClr val="FFCCCC"/>
          </a:solidFill>
          <a:ln w="19050">
            <a:solidFill>
              <a:schemeClr val="bg2">
                <a:lumMod val="50000"/>
              </a:schemeClr>
            </a:solidFill>
          </a:ln>
          <a:effectLst>
            <a:outerShdw dist="1397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대체 처리 5"/>
          <p:cNvSpPr/>
          <p:nvPr/>
        </p:nvSpPr>
        <p:spPr>
          <a:xfrm>
            <a:off x="1994740" y="3875314"/>
            <a:ext cx="8288124" cy="781810"/>
          </a:xfrm>
          <a:prstGeom prst="flowChartAlternateProcess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2241085" y="4211234"/>
            <a:ext cx="955185" cy="145042"/>
            <a:chOff x="567622" y="6375432"/>
            <a:chExt cx="955185" cy="145042"/>
          </a:xfrm>
        </p:grpSpPr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solidFill>
              <a:srgbClr val="FFCCCC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</p:grpSpPr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7" name="모서리가 둥근 직사각형 26"/>
          <p:cNvSpPr/>
          <p:nvPr/>
        </p:nvSpPr>
        <p:spPr>
          <a:xfrm>
            <a:off x="3499809" y="4187647"/>
            <a:ext cx="1905568" cy="139831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497806" y="4182206"/>
            <a:ext cx="6516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4E2E78-9269-401E-8848-15CE0E8523D9}"/>
              </a:ext>
            </a:extLst>
          </p:cNvPr>
          <p:cNvSpPr/>
          <p:nvPr/>
        </p:nvSpPr>
        <p:spPr>
          <a:xfrm>
            <a:off x="3497806" y="2581957"/>
            <a:ext cx="5173622" cy="1134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prstClr val="white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OURCHORD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50" kern="0" dirty="0">
                <a:solidFill>
                  <a:prstClr val="whit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Application Scenario - ver. 2020 Capstone Design</a:t>
            </a:r>
            <a:endParaRPr lang="ko-KR" altLang="en-US" sz="6000" kern="0" dirty="0">
              <a:solidFill>
                <a:prstClr val="whit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442585" y="202772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9743920" y="2027727"/>
            <a:ext cx="180000" cy="180000"/>
          </a:xfrm>
          <a:prstGeom prst="ellipse">
            <a:avLst/>
          </a:prstGeom>
          <a:solidFill>
            <a:srgbClr val="FDF5B7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045255" y="2027727"/>
            <a:ext cx="180000" cy="180000"/>
          </a:xfrm>
          <a:prstGeom prst="ellipse">
            <a:avLst/>
          </a:prstGeom>
          <a:solidFill>
            <a:srgbClr val="B1BFCC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CB1749-572C-0A4C-A8E4-68E2536C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563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13120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로그인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255" y="646971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419808"/>
            <a:ext cx="4947320" cy="435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입력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버튼 클릭 후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일치하지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아이디와 비밀번호를 확인해주세요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: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일치한 경우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회원의 이름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님 환영합니다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밑줄 글씨 클릭 시 회원가입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밑줄 글씨 클릭 시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찾기 페이지로 이동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성공 시 메인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80738" y="22253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LOGIN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LOGIN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492186" y="3113529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109209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110163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3058066" y="4738926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아직 회원이 아니신가요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endParaRPr kumimoji="1" lang="en-US" altLang="ko-KR" sz="800" u="sng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  <a:r>
              <a:rPr kumimoji="1" lang="en-US" altLang="ko-Kore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잊으셨나요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BF568A-4BEE-CC45-86E9-2767F6F46C4A}"/>
              </a:ext>
            </a:extLst>
          </p:cNvPr>
          <p:cNvSpPr/>
          <p:nvPr/>
        </p:nvSpPr>
        <p:spPr>
          <a:xfrm>
            <a:off x="2574761" y="1803920"/>
            <a:ext cx="2693363" cy="358296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b="1" dirty="0">
                <a:solidFill>
                  <a:srgbClr val="9CC4E7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지수</a:t>
            </a:r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님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환영합니다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E94C9A6-9164-C54B-B378-09819E1BE6A7}"/>
              </a:ext>
            </a:extLst>
          </p:cNvPr>
          <p:cNvSpPr/>
          <p:nvPr/>
        </p:nvSpPr>
        <p:spPr>
          <a:xfrm>
            <a:off x="1839046" y="6290842"/>
            <a:ext cx="3207516" cy="166168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0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ID/PW 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9363" y="645701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986876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이름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 입력 표시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 버튼 클릭 후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이메일이 올바르지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 이메일을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정확히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올바르게 입력한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전송되었습니다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140612" y="223793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</a:t>
            </a:r>
            <a:r>
              <a:rPr kumimoji="1" lang="en-US" altLang="ko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(PW)</a:t>
            </a:r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 </a:t>
            </a:r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ID(PW) </a:t>
            </a:r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333693" y="3101172"/>
            <a:ext cx="934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(ID)</a:t>
            </a:r>
            <a:endParaRPr kumimoji="1" lang="en-US" altLang="ko-Kore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9850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70804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2700595" y="4716261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이름과 이메일을 입력해주세요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입력하신 이메일로 아이디가 전송됩니다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FE6FC735-1C88-504B-B6D7-27A54FA3A05C}"/>
              </a:ext>
            </a:extLst>
          </p:cNvPr>
          <p:cNvSpPr/>
          <p:nvPr/>
        </p:nvSpPr>
        <p:spPr>
          <a:xfrm>
            <a:off x="1839046" y="6290842"/>
            <a:ext cx="3207516" cy="166168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188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ID/PW 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454" y="646971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986876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이름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 입력 표시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 버튼 클릭 후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이메일이 올바르지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(ID)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 이메일을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정확히 입력해주세요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올바르게 입력한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전송되었습니다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437175" y="22379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 </a:t>
            </a:r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333693" y="3101172"/>
            <a:ext cx="934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9850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70804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2700595" y="4716261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이름과 이메일을 입력해주세요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입력하신 이메일로 아이디가 전송됩니다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974F44DD-35FE-514E-ABA2-4F52E0DBE095}"/>
              </a:ext>
            </a:extLst>
          </p:cNvPr>
          <p:cNvSpPr/>
          <p:nvPr/>
        </p:nvSpPr>
        <p:spPr>
          <a:xfrm>
            <a:off x="2333693" y="2617714"/>
            <a:ext cx="3152707" cy="149663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회원가입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시 입력한 이름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(ID)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과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이메일을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정확히 입력해주세요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: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CE892F96-D650-5A4F-BFA8-0BA3276FE382}"/>
              </a:ext>
            </a:extLst>
          </p:cNvPr>
          <p:cNvSpPr/>
          <p:nvPr/>
        </p:nvSpPr>
        <p:spPr>
          <a:xfrm>
            <a:off x="1839046" y="6290842"/>
            <a:ext cx="3207516" cy="166168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4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ID/PW 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5143" y="646971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986876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이름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 입력 표시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 버튼 클릭 후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이메일이 올바르지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이름과 이메일을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정확히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올바르게 입력한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아이디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전송되었습니다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437175" y="22379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 </a:t>
            </a:r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333693" y="3101172"/>
            <a:ext cx="934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9850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70804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2700595" y="4716261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이름과 이메일을 입력해주세요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입력하신 이메일로 아이디가 전송됩니다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974F44DD-35FE-514E-ABA2-4F52E0DBE095}"/>
              </a:ext>
            </a:extLst>
          </p:cNvPr>
          <p:cNvSpPr/>
          <p:nvPr/>
        </p:nvSpPr>
        <p:spPr>
          <a:xfrm>
            <a:off x="2333693" y="2617714"/>
            <a:ext cx="3152707" cy="149663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입력한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이메일로 아이디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비밀번호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가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전송되었습니다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4D499CD5-70CF-4442-809C-A86F97857A58}"/>
              </a:ext>
            </a:extLst>
          </p:cNvPr>
          <p:cNvSpPr/>
          <p:nvPr/>
        </p:nvSpPr>
        <p:spPr>
          <a:xfrm>
            <a:off x="1839046" y="6290842"/>
            <a:ext cx="3207516" cy="166168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52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5" y="6290842"/>
            <a:ext cx="4110341" cy="139009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454" y="6446332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8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이름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E-MAIL,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 입력 표시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중복 확인 버튼 클릭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있을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없는 아이디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UP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후 사용자가 입력한 아이디 초기화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없을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있는 아이디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조건에 맞지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“8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 영문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숫자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특수문자 조합으로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빨간색으로 강조 표시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 일치하지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 강조 표시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일치할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파란색 강조 표시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3AD2A8AE-EE1C-A74B-A504-8A62C2EC372B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1078239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434" y="646971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1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버튼 클릭 시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인증 코드 발송되었습니다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입력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유효할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유효하지 않은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유효하지 않은 인증코드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재전송 후 다시 시도해주세요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위의 입력란 중 공란이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공란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입력 완료 되었을 경우 회원가입 완료 페이지로 이동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D36EF12-483E-BA42-9EB1-D311EB300D48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B3B7C196-0D26-3241-A213-9FDF450D7DD4}"/>
              </a:ext>
            </a:extLst>
          </p:cNvPr>
          <p:cNvSpPr/>
          <p:nvPr/>
        </p:nvSpPr>
        <p:spPr>
          <a:xfrm>
            <a:off x="1839045" y="6290842"/>
            <a:ext cx="4110341" cy="139009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356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812" y="645701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376673"/>
            <a:ext cx="4947320" cy="4356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중복 확인 버튼 클릭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있을 경우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없는 아이디 입니다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UP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후 사용자가 입력한 아이디 초기화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없을 경우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있는 아이디 입니다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조건에 맞지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“8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 영문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숫자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특수문자 조합으로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빨간색으로 강조 표시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 일치하지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 강조 표시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일치할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파란색 강조 표시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234A51AE-4F8D-A84E-8DDA-6FABC60FC2C8}"/>
              </a:ext>
            </a:extLst>
          </p:cNvPr>
          <p:cNvSpPr/>
          <p:nvPr/>
        </p:nvSpPr>
        <p:spPr>
          <a:xfrm>
            <a:off x="2332734" y="1667054"/>
            <a:ext cx="3152707" cy="363232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사용할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수 없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있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는 아이디 입니다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BE4DC06F-FADC-204F-BE7D-81689CC889C9}"/>
              </a:ext>
            </a:extLst>
          </p:cNvPr>
          <p:cNvSpPr/>
          <p:nvPr/>
        </p:nvSpPr>
        <p:spPr>
          <a:xfrm>
            <a:off x="1839045" y="6290842"/>
            <a:ext cx="4110341" cy="139009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-4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454" y="646971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331118"/>
            <a:ext cx="4947320" cy="4356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중복 확인 버튼 클릭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있을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없는 아이디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UP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후 사용자가 입력한 아이디 초기화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없을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있는 아이디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조건에 맞지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“8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 영문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숫자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특수문자 조합으로 입력해주세요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빨간색으로 강조 표시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 일치하지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 강조 표시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일치할 경우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파란색 강조 표시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3834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4BA237-7290-1E45-A8B2-95B700DB8231}"/>
              </a:ext>
            </a:extLst>
          </p:cNvPr>
          <p:cNvSpPr txBox="1"/>
          <p:nvPr/>
        </p:nvSpPr>
        <p:spPr>
          <a:xfrm>
            <a:off x="3478204" y="3946822"/>
            <a:ext cx="4443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78A6FD93-F2B1-FC47-B154-2439A8C8DCDF}"/>
              </a:ext>
            </a:extLst>
          </p:cNvPr>
          <p:cNvSpPr/>
          <p:nvPr/>
        </p:nvSpPr>
        <p:spPr>
          <a:xfrm>
            <a:off x="1839045" y="6290842"/>
            <a:ext cx="4110341" cy="139009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476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35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4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-5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434" y="646971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1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버튼 클릭 시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인증 코드 발송되었습니다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입력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유효할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유효하지 않은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유효하지 않은 인증코드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재전송 후 다시 시도해주세요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위의 입력란 중 공란이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공란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입력 완료 되었을 경우 회원가입 완료 페이지로 이동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D36EF12-483E-BA42-9EB1-D311EB300D48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EADC6E8-933C-F844-854A-0F83B43178D8}"/>
              </a:ext>
            </a:extLst>
          </p:cNvPr>
          <p:cNvSpPr/>
          <p:nvPr/>
        </p:nvSpPr>
        <p:spPr>
          <a:xfrm>
            <a:off x="2333693" y="1684921"/>
            <a:ext cx="3152707" cy="37272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입력한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이메일로 인증코드가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발송되었습니다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0A1C159C-7CB6-974B-A887-41776E2133B4}"/>
              </a:ext>
            </a:extLst>
          </p:cNvPr>
          <p:cNvSpPr/>
          <p:nvPr/>
        </p:nvSpPr>
        <p:spPr>
          <a:xfrm>
            <a:off x="1839045" y="6290842"/>
            <a:ext cx="4110341" cy="139009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928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-6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008" y="646971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1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버튼 클릭 시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인증 코드 발송되었습니다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입력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유효할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유효하지 않은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유효하지 않은 인증코드 입니다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재전송 후 다시 시도해주세요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위의 입력란 중 공란이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공란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입력 완료 되었을 경우 회원가입 완료 페이지로 이동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D36EF12-483E-BA42-9EB1-D311EB300D48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EADC6E8-933C-F844-854A-0F83B43178D8}"/>
              </a:ext>
            </a:extLst>
          </p:cNvPr>
          <p:cNvSpPr/>
          <p:nvPr/>
        </p:nvSpPr>
        <p:spPr>
          <a:xfrm>
            <a:off x="2333693" y="1684921"/>
            <a:ext cx="3152707" cy="37272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인증되었습니다</a:t>
            </a:r>
            <a:r>
              <a:rPr kumimoji="1" lang="en-US" altLang="ko-Kore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algn="ctr"/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유효하지 않은 인증코드 입니다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인증코드 재전송 후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다시 시도해주세요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.)</a:t>
            </a: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A27DB274-0A15-D84B-AC16-6AA669BBB8D6}"/>
              </a:ext>
            </a:extLst>
          </p:cNvPr>
          <p:cNvSpPr/>
          <p:nvPr/>
        </p:nvSpPr>
        <p:spPr>
          <a:xfrm>
            <a:off x="1839045" y="6290842"/>
            <a:ext cx="4110341" cy="139009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12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11245985" y="12272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1547320" y="122727"/>
            <a:ext cx="180000" cy="180000"/>
          </a:xfrm>
          <a:prstGeom prst="ellipse">
            <a:avLst/>
          </a:prstGeom>
          <a:solidFill>
            <a:srgbClr val="FDF5B7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848655" y="122727"/>
            <a:ext cx="180000" cy="180000"/>
          </a:xfrm>
          <a:prstGeom prst="ellipse">
            <a:avLst/>
          </a:prstGeom>
          <a:solidFill>
            <a:srgbClr val="B1BFCC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39B4FA-F438-CC4F-AAA5-AFA5028AD35C}"/>
              </a:ext>
            </a:extLst>
          </p:cNvPr>
          <p:cNvSpPr/>
          <p:nvPr/>
        </p:nvSpPr>
        <p:spPr>
          <a:xfrm>
            <a:off x="5151070" y="938488"/>
            <a:ext cx="188986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HISTORY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49DA9F7-25DD-6248-979C-47394F6A4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41674"/>
              </p:ext>
            </p:extLst>
          </p:nvPr>
        </p:nvGraphicFramePr>
        <p:xfrm>
          <a:off x="2152957" y="1731596"/>
          <a:ext cx="7886086" cy="39093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3943">
                  <a:extLst>
                    <a:ext uri="{9D8B030D-6E8A-4147-A177-3AD203B41FA5}">
                      <a16:colId xmlns:a16="http://schemas.microsoft.com/office/drawing/2014/main" val="3783148523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295719761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2300525160"/>
                    </a:ext>
                  </a:extLst>
                </a:gridCol>
                <a:gridCol w="1339543">
                  <a:extLst>
                    <a:ext uri="{9D8B030D-6E8A-4147-A177-3AD203B41FA5}">
                      <a16:colId xmlns:a16="http://schemas.microsoft.com/office/drawing/2014/main" val="1189299108"/>
                    </a:ext>
                  </a:extLst>
                </a:gridCol>
              </a:tblGrid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ver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작성 날짜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작성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내용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작성자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688974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.0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.8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신규작성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89017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.1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.11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로고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, 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메인 색 지정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775693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.2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.16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 페이지 디자인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314459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.3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0.3.18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화면 흐름도 추가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856685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.4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3.2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 설계서 서식 변경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588412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.5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0.3.21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화면 상세 추가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480104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.6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0.4.4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화면 상세 추가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22132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.7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0.4.5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화면 흐름도 수정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679864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.8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0.4.7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구성도 목차 수정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28315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.9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0.4.10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화면 흐름도 수정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,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앱 화면 상세 추가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6633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.0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0.4.23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프로토타입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구현 중 수정 사항 추가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469792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612DD2-74F1-1B47-9112-626CAB7A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152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-7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6005" y="6446332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1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버튼 클릭 시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인증 코드 발송되었습니다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입력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유효할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유효하지 않은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유효하지 않은 인증코드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재전송 후 다시 시도해주세요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위의 입력란 중 공란이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공란을 모두 입력해주세요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입력 완료 되었을 경우 회원가입 완료 페이지로 이동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D36EF12-483E-BA42-9EB1-D311EB300D48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EADC6E8-933C-F844-854A-0F83B43178D8}"/>
              </a:ext>
            </a:extLst>
          </p:cNvPr>
          <p:cNvSpPr/>
          <p:nvPr/>
        </p:nvSpPr>
        <p:spPr>
          <a:xfrm>
            <a:off x="2333693" y="1684921"/>
            <a:ext cx="3152707" cy="37272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공란을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모두 입력해주세요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endParaRPr kumimoji="1" lang="en-US" altLang="ko-Kore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1AE3A7A7-08A2-F843-BD95-6E16FAF20AA3}"/>
              </a:ext>
            </a:extLst>
          </p:cNvPr>
          <p:cNvSpPr/>
          <p:nvPr/>
        </p:nvSpPr>
        <p:spPr>
          <a:xfrm>
            <a:off x="1839045" y="6290842"/>
            <a:ext cx="4110341" cy="139009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418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 완료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454" y="645701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3028175"/>
            <a:ext cx="494732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완료 메시지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버튼 클릭 시 로그인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2350007" y="2708756"/>
            <a:ext cx="31181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가입이 완료 되었습니다</a:t>
            </a:r>
            <a:r>
              <a:rPr kumimoji="1" lang="en-US" altLang="ko-KR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.</a:t>
            </a:r>
          </a:p>
          <a:p>
            <a:pPr algn="ctr"/>
            <a:r>
              <a:rPr kumimoji="1" lang="en-US" altLang="ko-KR" b="1" dirty="0">
                <a:solidFill>
                  <a:srgbClr val="9CC4E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“OURCHORD”</a:t>
            </a:r>
            <a:r>
              <a:rPr kumimoji="1" lang="ko-KR" altLang="en-US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를 통해</a:t>
            </a:r>
            <a:endParaRPr kumimoji="1" lang="en-US" altLang="ko-KR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  <a:p>
            <a:pPr algn="ctr"/>
            <a:r>
              <a:rPr kumimoji="1" lang="ko-KR" altLang="en-US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쉽고 즐거울 음악 생활을</a:t>
            </a:r>
            <a:endParaRPr kumimoji="1" lang="en-US" altLang="ko-KR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  <a:p>
            <a:pPr algn="ctr"/>
            <a:r>
              <a:rPr kumimoji="1" lang="ko-KR" altLang="en-US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시작하세요</a:t>
            </a:r>
            <a:r>
              <a:rPr kumimoji="1" lang="en-US" altLang="ko-KR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!</a:t>
            </a:r>
            <a:endParaRPr kumimoji="1" lang="ko-Kore-KR" altLang="en-US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69979" y="4132122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로그인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483E716-BEDD-0C4A-BB03-1169D0848F0C}"/>
              </a:ext>
            </a:extLst>
          </p:cNvPr>
          <p:cNvSpPr/>
          <p:nvPr/>
        </p:nvSpPr>
        <p:spPr>
          <a:xfrm>
            <a:off x="1839045" y="6290842"/>
            <a:ext cx="4110341" cy="139009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8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악보 폴더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5" y="6290842"/>
            <a:ext cx="5721647" cy="15492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5143" y="645701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39657" y="2143700"/>
            <a:ext cx="4947320" cy="331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점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 모양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기기 저장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삭제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명 수정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악보 클릭 시 업로드 한 악보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더하기 모양 클릭 시 악보 파일 업로드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악보 클릭 시 조옮김 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MUSIC SHEET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 왼쪽일 경우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오른쪽일 경우 아이콘형으로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693843"/>
              </p:ext>
            </p:extLst>
          </p:nvPr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38ABE75-A97D-1A46-9C9B-D5BA3D2A4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03698"/>
              </p:ext>
            </p:extLst>
          </p:nvPr>
        </p:nvGraphicFramePr>
        <p:xfrm>
          <a:off x="2205704" y="1673307"/>
          <a:ext cx="3406766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383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  <a:gridCol w="1703383">
                  <a:extLst>
                    <a:ext uri="{9D8B030D-6E8A-4147-A177-3AD203B41FA5}">
                      <a16:colId xmlns:a16="http://schemas.microsoft.com/office/drawing/2014/main" val="3168238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업로드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조옮김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SOCRE.pdf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2933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36878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8251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73058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00942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076011" y="1258383"/>
            <a:ext cx="16930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MUSIC SHEET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8B272630-44FB-0C48-B40C-59AC16DFCD38}"/>
              </a:ext>
            </a:extLst>
          </p:cNvPr>
          <p:cNvSpPr/>
          <p:nvPr/>
        </p:nvSpPr>
        <p:spPr>
          <a:xfrm>
            <a:off x="5486400" y="2610425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5" name="자유형 64">
            <a:extLst>
              <a:ext uri="{FF2B5EF4-FFF2-40B4-BE49-F238E27FC236}">
                <a16:creationId xmlns:a16="http://schemas.microsoft.com/office/drawing/2014/main" id="{23E513D7-D2E3-4E47-ABD1-B4D91C168036}"/>
              </a:ext>
            </a:extLst>
          </p:cNvPr>
          <p:cNvSpPr>
            <a:spLocks noChangeAspect="1"/>
          </p:cNvSpPr>
          <p:nvPr/>
        </p:nvSpPr>
        <p:spPr>
          <a:xfrm>
            <a:off x="5489839" y="2157938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7" name="자유형 66">
            <a:extLst>
              <a:ext uri="{FF2B5EF4-FFF2-40B4-BE49-F238E27FC236}">
                <a16:creationId xmlns:a16="http://schemas.microsoft.com/office/drawing/2014/main" id="{922631DD-FECB-1C4F-B99B-1E7E9882B230}"/>
              </a:ext>
            </a:extLst>
          </p:cNvPr>
          <p:cNvSpPr>
            <a:spLocks noChangeAspect="1"/>
          </p:cNvSpPr>
          <p:nvPr/>
        </p:nvSpPr>
        <p:spPr>
          <a:xfrm>
            <a:off x="5485484" y="2528056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8" name="자유형 67">
            <a:extLst>
              <a:ext uri="{FF2B5EF4-FFF2-40B4-BE49-F238E27FC236}">
                <a16:creationId xmlns:a16="http://schemas.microsoft.com/office/drawing/2014/main" id="{9E8F16F9-9127-6548-8C6B-0F6F821F5040}"/>
              </a:ext>
            </a:extLst>
          </p:cNvPr>
          <p:cNvSpPr>
            <a:spLocks noChangeAspect="1"/>
          </p:cNvSpPr>
          <p:nvPr/>
        </p:nvSpPr>
        <p:spPr>
          <a:xfrm>
            <a:off x="5485482" y="2919938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3" name="자유형 82">
            <a:extLst>
              <a:ext uri="{FF2B5EF4-FFF2-40B4-BE49-F238E27FC236}">
                <a16:creationId xmlns:a16="http://schemas.microsoft.com/office/drawing/2014/main" id="{8B5A8C0D-9CCF-8D42-9373-21BEC61FB227}"/>
              </a:ext>
            </a:extLst>
          </p:cNvPr>
          <p:cNvSpPr>
            <a:spLocks noChangeAspect="1"/>
          </p:cNvSpPr>
          <p:nvPr/>
        </p:nvSpPr>
        <p:spPr>
          <a:xfrm>
            <a:off x="5494190" y="3294405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자유형 83">
            <a:extLst>
              <a:ext uri="{FF2B5EF4-FFF2-40B4-BE49-F238E27FC236}">
                <a16:creationId xmlns:a16="http://schemas.microsoft.com/office/drawing/2014/main" id="{CE98E3BD-9BC1-BA41-A638-D47950D05DE5}"/>
              </a:ext>
            </a:extLst>
          </p:cNvPr>
          <p:cNvSpPr>
            <a:spLocks noChangeAspect="1"/>
          </p:cNvSpPr>
          <p:nvPr/>
        </p:nvSpPr>
        <p:spPr>
          <a:xfrm>
            <a:off x="5498543" y="3629684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id="{7600E92E-F2B8-954D-BE0A-4FB08FB61D45}"/>
              </a:ext>
            </a:extLst>
          </p:cNvPr>
          <p:cNvSpPr>
            <a:spLocks noChangeAspect="1"/>
          </p:cNvSpPr>
          <p:nvPr/>
        </p:nvSpPr>
        <p:spPr>
          <a:xfrm>
            <a:off x="5494186" y="4008510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CECD65FE-5763-EF40-AD37-7ED5B414C15C}"/>
              </a:ext>
            </a:extLst>
          </p:cNvPr>
          <p:cNvSpPr>
            <a:spLocks noChangeAspect="1"/>
          </p:cNvSpPr>
          <p:nvPr/>
        </p:nvSpPr>
        <p:spPr>
          <a:xfrm>
            <a:off x="5494184" y="4391681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E817D25E-14E4-E647-AEEF-D012EB8EC27B}"/>
              </a:ext>
            </a:extLst>
          </p:cNvPr>
          <p:cNvSpPr>
            <a:spLocks noChangeAspect="1"/>
          </p:cNvSpPr>
          <p:nvPr/>
        </p:nvSpPr>
        <p:spPr>
          <a:xfrm>
            <a:off x="5494186" y="4757443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자유형 87">
            <a:extLst>
              <a:ext uri="{FF2B5EF4-FFF2-40B4-BE49-F238E27FC236}">
                <a16:creationId xmlns:a16="http://schemas.microsoft.com/office/drawing/2014/main" id="{63A419D0-4960-2145-A64B-226FEBC24959}"/>
              </a:ext>
            </a:extLst>
          </p:cNvPr>
          <p:cNvSpPr>
            <a:spLocks noChangeAspect="1"/>
          </p:cNvSpPr>
          <p:nvPr/>
        </p:nvSpPr>
        <p:spPr>
          <a:xfrm>
            <a:off x="5494184" y="5131916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2B659A-BEF2-F148-B237-E0B8BC9D3E5A}"/>
              </a:ext>
            </a:extLst>
          </p:cNvPr>
          <p:cNvGrpSpPr/>
          <p:nvPr/>
        </p:nvGrpSpPr>
        <p:grpSpPr>
          <a:xfrm>
            <a:off x="4750302" y="1308287"/>
            <a:ext cx="459653" cy="202786"/>
            <a:chOff x="4750302" y="1308287"/>
            <a:chExt cx="459653" cy="202786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6E18F38E-6F25-D243-869F-339E01E67CDA}"/>
                </a:ext>
              </a:extLst>
            </p:cNvPr>
            <p:cNvSpPr/>
            <p:nvPr/>
          </p:nvSpPr>
          <p:spPr>
            <a:xfrm>
              <a:off x="4750302" y="1308287"/>
              <a:ext cx="459653" cy="20278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B59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EAE1CFD-14C6-C740-BDAD-73EBD185D804}"/>
                </a:ext>
              </a:extLst>
            </p:cNvPr>
            <p:cNvSpPr/>
            <p:nvPr/>
          </p:nvSpPr>
          <p:spPr>
            <a:xfrm>
              <a:off x="4805914" y="1361452"/>
              <a:ext cx="108000" cy="108000"/>
            </a:xfrm>
            <a:prstGeom prst="ellipse">
              <a:avLst/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F5E178-F51D-484A-8CB2-AF1D7C8D720C}"/>
              </a:ext>
            </a:extLst>
          </p:cNvPr>
          <p:cNvGrpSpPr/>
          <p:nvPr/>
        </p:nvGrpSpPr>
        <p:grpSpPr>
          <a:xfrm>
            <a:off x="5139159" y="5058386"/>
            <a:ext cx="270000" cy="270000"/>
            <a:chOff x="4965537" y="4757443"/>
            <a:chExt cx="324000" cy="32400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07262AE-B656-214E-A518-4F4160BDAEAB}"/>
                </a:ext>
              </a:extLst>
            </p:cNvPr>
            <p:cNvSpPr/>
            <p:nvPr/>
          </p:nvSpPr>
          <p:spPr>
            <a:xfrm>
              <a:off x="4965537" y="4757443"/>
              <a:ext cx="324000" cy="324000"/>
            </a:xfrm>
            <a:prstGeom prst="ellipse">
              <a:avLst/>
            </a:prstGeom>
            <a:solidFill>
              <a:srgbClr val="A5A6A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십자형[C] 9">
              <a:extLst>
                <a:ext uri="{FF2B5EF4-FFF2-40B4-BE49-F238E27FC236}">
                  <a16:creationId xmlns:a16="http://schemas.microsoft.com/office/drawing/2014/main" id="{379FB60E-68B5-2A4F-9E99-E740A034EAA9}"/>
                </a:ext>
              </a:extLst>
            </p:cNvPr>
            <p:cNvSpPr/>
            <p:nvPr/>
          </p:nvSpPr>
          <p:spPr>
            <a:xfrm>
              <a:off x="5036334" y="4826893"/>
              <a:ext cx="180000" cy="180000"/>
            </a:xfrm>
            <a:prstGeom prst="plus">
              <a:avLst>
                <a:gd name="adj" fmla="val 40454"/>
              </a:avLst>
            </a:prstGeom>
            <a:solidFill>
              <a:srgbClr val="A5A6A7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5779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악보 폴더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454" y="645701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143700"/>
            <a:ext cx="4947320" cy="331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점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 모양 클릭 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기기 저장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파일 삭제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명 수정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악보 클릭 시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한 악보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더하기 모양 클릭 시 악보 파일 업로드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악보 클릭 시 조옮김 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MUSIC SHEET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 왼쪽일 경우 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목록형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오른쪽일 경우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아이콘형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38ABE75-A97D-1A46-9C9B-D5BA3D2A4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753361"/>
              </p:ext>
            </p:extLst>
          </p:nvPr>
        </p:nvGraphicFramePr>
        <p:xfrm>
          <a:off x="2205704" y="1673307"/>
          <a:ext cx="3406766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SOCRE.pdf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2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36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8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73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00942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076011" y="1258383"/>
            <a:ext cx="16930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MUSIC SHEET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83" name="자유형 82">
            <a:extLst>
              <a:ext uri="{FF2B5EF4-FFF2-40B4-BE49-F238E27FC236}">
                <a16:creationId xmlns:a16="http://schemas.microsoft.com/office/drawing/2014/main" id="{8B5A8C0D-9CCF-8D42-9373-21BEC61FB227}"/>
              </a:ext>
            </a:extLst>
          </p:cNvPr>
          <p:cNvSpPr>
            <a:spLocks noChangeAspect="1"/>
          </p:cNvSpPr>
          <p:nvPr/>
        </p:nvSpPr>
        <p:spPr>
          <a:xfrm>
            <a:off x="5494190" y="3294405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자유형 83">
            <a:extLst>
              <a:ext uri="{FF2B5EF4-FFF2-40B4-BE49-F238E27FC236}">
                <a16:creationId xmlns:a16="http://schemas.microsoft.com/office/drawing/2014/main" id="{CE98E3BD-9BC1-BA41-A638-D47950D05DE5}"/>
              </a:ext>
            </a:extLst>
          </p:cNvPr>
          <p:cNvSpPr>
            <a:spLocks noChangeAspect="1"/>
          </p:cNvSpPr>
          <p:nvPr/>
        </p:nvSpPr>
        <p:spPr>
          <a:xfrm>
            <a:off x="5498543" y="3629684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id="{7600E92E-F2B8-954D-BE0A-4FB08FB61D45}"/>
              </a:ext>
            </a:extLst>
          </p:cNvPr>
          <p:cNvSpPr>
            <a:spLocks noChangeAspect="1"/>
          </p:cNvSpPr>
          <p:nvPr/>
        </p:nvSpPr>
        <p:spPr>
          <a:xfrm>
            <a:off x="5494186" y="4008510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CECD65FE-5763-EF40-AD37-7ED5B414C15C}"/>
              </a:ext>
            </a:extLst>
          </p:cNvPr>
          <p:cNvSpPr>
            <a:spLocks noChangeAspect="1"/>
          </p:cNvSpPr>
          <p:nvPr/>
        </p:nvSpPr>
        <p:spPr>
          <a:xfrm>
            <a:off x="5494184" y="4391681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E817D25E-14E4-E647-AEEF-D012EB8EC27B}"/>
              </a:ext>
            </a:extLst>
          </p:cNvPr>
          <p:cNvSpPr>
            <a:spLocks noChangeAspect="1"/>
          </p:cNvSpPr>
          <p:nvPr/>
        </p:nvSpPr>
        <p:spPr>
          <a:xfrm>
            <a:off x="5494186" y="4757443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자유형 87">
            <a:extLst>
              <a:ext uri="{FF2B5EF4-FFF2-40B4-BE49-F238E27FC236}">
                <a16:creationId xmlns:a16="http://schemas.microsoft.com/office/drawing/2014/main" id="{63A419D0-4960-2145-A64B-226FEBC24959}"/>
              </a:ext>
            </a:extLst>
          </p:cNvPr>
          <p:cNvSpPr>
            <a:spLocks noChangeAspect="1"/>
          </p:cNvSpPr>
          <p:nvPr/>
        </p:nvSpPr>
        <p:spPr>
          <a:xfrm>
            <a:off x="5494184" y="5131916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B0E4E6-01AA-E242-A17B-A0C37A947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913230"/>
              </p:ext>
            </p:extLst>
          </p:nvPr>
        </p:nvGraphicFramePr>
        <p:xfrm>
          <a:off x="4228789" y="2053050"/>
          <a:ext cx="1425225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5225">
                  <a:extLst>
                    <a:ext uri="{9D8B030D-6E8A-4147-A177-3AD203B41FA5}">
                      <a16:colId xmlns:a16="http://schemas.microsoft.com/office/drawing/2014/main" val="4238632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기기 저장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6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파일 삭제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64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이름 수정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184942"/>
                  </a:ext>
                </a:extLst>
              </a:tr>
            </a:tbl>
          </a:graphicData>
        </a:graphic>
      </p:graphicFrame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217C232D-C1A5-A74F-84B3-85373DA34C35}"/>
              </a:ext>
            </a:extLst>
          </p:cNvPr>
          <p:cNvSpPr/>
          <p:nvPr/>
        </p:nvSpPr>
        <p:spPr>
          <a:xfrm>
            <a:off x="2222688" y="3114923"/>
            <a:ext cx="3372197" cy="931000"/>
          </a:xfrm>
          <a:prstGeom prst="roundRect">
            <a:avLst>
              <a:gd name="adj" fmla="val 1666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선택한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악보를 기기에 저장합니다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endParaRPr kumimoji="1" lang="en-US" altLang="ko-Kore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18A12A5-DC6D-E246-A6C6-AF62E67A5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03084"/>
              </p:ext>
            </p:extLst>
          </p:nvPr>
        </p:nvGraphicFramePr>
        <p:xfrm>
          <a:off x="2204814" y="1663443"/>
          <a:ext cx="340676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383">
                  <a:extLst>
                    <a:ext uri="{9D8B030D-6E8A-4147-A177-3AD203B41FA5}">
                      <a16:colId xmlns:a16="http://schemas.microsoft.com/office/drawing/2014/main" val="796929473"/>
                    </a:ext>
                  </a:extLst>
                </a:gridCol>
                <a:gridCol w="1703383">
                  <a:extLst>
                    <a:ext uri="{9D8B030D-6E8A-4147-A177-3AD203B41FA5}">
                      <a16:colId xmlns:a16="http://schemas.microsoft.com/office/drawing/2014/main" val="828199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업로드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조옮김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491232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C9EFF0C8-0A18-5E4D-AC2E-F4538D2574B7}"/>
              </a:ext>
            </a:extLst>
          </p:cNvPr>
          <p:cNvGrpSpPr/>
          <p:nvPr/>
        </p:nvGrpSpPr>
        <p:grpSpPr>
          <a:xfrm>
            <a:off x="4750302" y="1308287"/>
            <a:ext cx="459653" cy="202786"/>
            <a:chOff x="4750302" y="1308287"/>
            <a:chExt cx="459653" cy="202786"/>
          </a:xfrm>
        </p:grpSpPr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55A695FF-7C1E-234D-AD0A-2D1BD722FDAA}"/>
                </a:ext>
              </a:extLst>
            </p:cNvPr>
            <p:cNvSpPr/>
            <p:nvPr/>
          </p:nvSpPr>
          <p:spPr>
            <a:xfrm>
              <a:off x="4750302" y="1308287"/>
              <a:ext cx="459653" cy="20278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B59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26C1E50-E064-9840-98B2-FA83E7B9E8A2}"/>
                </a:ext>
              </a:extLst>
            </p:cNvPr>
            <p:cNvSpPr/>
            <p:nvPr/>
          </p:nvSpPr>
          <p:spPr>
            <a:xfrm>
              <a:off x="4805914" y="1361452"/>
              <a:ext cx="108000" cy="108000"/>
            </a:xfrm>
            <a:prstGeom prst="ellipse">
              <a:avLst/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3FCB2BB-20C1-BE4D-81BE-D3E754AF5759}"/>
              </a:ext>
            </a:extLst>
          </p:cNvPr>
          <p:cNvGrpSpPr/>
          <p:nvPr/>
        </p:nvGrpSpPr>
        <p:grpSpPr>
          <a:xfrm>
            <a:off x="5139159" y="5058386"/>
            <a:ext cx="270000" cy="270000"/>
            <a:chOff x="4965537" y="4757443"/>
            <a:chExt cx="324000" cy="324000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79469EF-1722-504D-817F-64A756AFFF63}"/>
                </a:ext>
              </a:extLst>
            </p:cNvPr>
            <p:cNvSpPr/>
            <p:nvPr/>
          </p:nvSpPr>
          <p:spPr>
            <a:xfrm>
              <a:off x="4965537" y="4757443"/>
              <a:ext cx="324000" cy="324000"/>
            </a:xfrm>
            <a:prstGeom prst="ellipse">
              <a:avLst/>
            </a:prstGeom>
            <a:solidFill>
              <a:srgbClr val="A5A6A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십자형[C] 48">
              <a:extLst>
                <a:ext uri="{FF2B5EF4-FFF2-40B4-BE49-F238E27FC236}">
                  <a16:creationId xmlns:a16="http://schemas.microsoft.com/office/drawing/2014/main" id="{030FB837-E21C-E54C-A9B6-87FD2D76022D}"/>
                </a:ext>
              </a:extLst>
            </p:cNvPr>
            <p:cNvSpPr/>
            <p:nvPr/>
          </p:nvSpPr>
          <p:spPr>
            <a:xfrm>
              <a:off x="5036334" y="4826893"/>
              <a:ext cx="180000" cy="180000"/>
            </a:xfrm>
            <a:prstGeom prst="plus">
              <a:avLst>
                <a:gd name="adj" fmla="val 40454"/>
              </a:avLst>
            </a:prstGeom>
            <a:solidFill>
              <a:srgbClr val="A5A6A7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81CF173E-BC29-9844-AAE8-D628F921D3AD}"/>
              </a:ext>
            </a:extLst>
          </p:cNvPr>
          <p:cNvSpPr/>
          <p:nvPr/>
        </p:nvSpPr>
        <p:spPr>
          <a:xfrm>
            <a:off x="1839045" y="6290842"/>
            <a:ext cx="5721647" cy="15492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54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악보 폴더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5464" y="645701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061674"/>
            <a:ext cx="4947320" cy="331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점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 모양 클릭 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기기 저장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파일 삭제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명 수정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악보 클릭 시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한 악보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더하기 모양 클릭 시 악보 파일 업로드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악보 클릭 시 조옮김 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MUSIC SHEET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 왼쪽일 경우 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목록형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오른쪽일 경우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아이콘형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38ABE75-A97D-1A46-9C9B-D5BA3D2A48C6}"/>
              </a:ext>
            </a:extLst>
          </p:cNvPr>
          <p:cNvGraphicFramePr>
            <a:graphicFrameLocks noGrp="1"/>
          </p:cNvGraphicFramePr>
          <p:nvPr/>
        </p:nvGraphicFramePr>
        <p:xfrm>
          <a:off x="2205704" y="1673307"/>
          <a:ext cx="3406766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SOCRE.pdf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2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36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8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73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00942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076011" y="1258383"/>
            <a:ext cx="16930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MUSIC SHEET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83" name="자유형 82">
            <a:extLst>
              <a:ext uri="{FF2B5EF4-FFF2-40B4-BE49-F238E27FC236}">
                <a16:creationId xmlns:a16="http://schemas.microsoft.com/office/drawing/2014/main" id="{8B5A8C0D-9CCF-8D42-9373-21BEC61FB227}"/>
              </a:ext>
            </a:extLst>
          </p:cNvPr>
          <p:cNvSpPr>
            <a:spLocks noChangeAspect="1"/>
          </p:cNvSpPr>
          <p:nvPr/>
        </p:nvSpPr>
        <p:spPr>
          <a:xfrm>
            <a:off x="5494190" y="3294405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자유형 83">
            <a:extLst>
              <a:ext uri="{FF2B5EF4-FFF2-40B4-BE49-F238E27FC236}">
                <a16:creationId xmlns:a16="http://schemas.microsoft.com/office/drawing/2014/main" id="{CE98E3BD-9BC1-BA41-A638-D47950D05DE5}"/>
              </a:ext>
            </a:extLst>
          </p:cNvPr>
          <p:cNvSpPr>
            <a:spLocks noChangeAspect="1"/>
          </p:cNvSpPr>
          <p:nvPr/>
        </p:nvSpPr>
        <p:spPr>
          <a:xfrm>
            <a:off x="5498543" y="3629684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id="{7600E92E-F2B8-954D-BE0A-4FB08FB61D45}"/>
              </a:ext>
            </a:extLst>
          </p:cNvPr>
          <p:cNvSpPr>
            <a:spLocks noChangeAspect="1"/>
          </p:cNvSpPr>
          <p:nvPr/>
        </p:nvSpPr>
        <p:spPr>
          <a:xfrm>
            <a:off x="5494186" y="4008510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CECD65FE-5763-EF40-AD37-7ED5B414C15C}"/>
              </a:ext>
            </a:extLst>
          </p:cNvPr>
          <p:cNvSpPr>
            <a:spLocks noChangeAspect="1"/>
          </p:cNvSpPr>
          <p:nvPr/>
        </p:nvSpPr>
        <p:spPr>
          <a:xfrm>
            <a:off x="5494184" y="4391681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E817D25E-14E4-E647-AEEF-D012EB8EC27B}"/>
              </a:ext>
            </a:extLst>
          </p:cNvPr>
          <p:cNvSpPr>
            <a:spLocks noChangeAspect="1"/>
          </p:cNvSpPr>
          <p:nvPr/>
        </p:nvSpPr>
        <p:spPr>
          <a:xfrm>
            <a:off x="5494186" y="4757443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자유형 87">
            <a:extLst>
              <a:ext uri="{FF2B5EF4-FFF2-40B4-BE49-F238E27FC236}">
                <a16:creationId xmlns:a16="http://schemas.microsoft.com/office/drawing/2014/main" id="{63A419D0-4960-2145-A64B-226FEBC24959}"/>
              </a:ext>
            </a:extLst>
          </p:cNvPr>
          <p:cNvSpPr>
            <a:spLocks noChangeAspect="1"/>
          </p:cNvSpPr>
          <p:nvPr/>
        </p:nvSpPr>
        <p:spPr>
          <a:xfrm>
            <a:off x="5494184" y="5131916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B0E4E6-01AA-E242-A17B-A0C37A947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254880"/>
              </p:ext>
            </p:extLst>
          </p:nvPr>
        </p:nvGraphicFramePr>
        <p:xfrm>
          <a:off x="4228789" y="2053050"/>
          <a:ext cx="1425225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5225">
                  <a:extLst>
                    <a:ext uri="{9D8B030D-6E8A-4147-A177-3AD203B41FA5}">
                      <a16:colId xmlns:a16="http://schemas.microsoft.com/office/drawing/2014/main" val="4238632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기기 저장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6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파일 삭제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4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이름 수정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184942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BD08178E-D7EB-964C-BD40-E6AA12BF8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011495"/>
              </p:ext>
            </p:extLst>
          </p:nvPr>
        </p:nvGraphicFramePr>
        <p:xfrm>
          <a:off x="2204814" y="1663443"/>
          <a:ext cx="340676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383">
                  <a:extLst>
                    <a:ext uri="{9D8B030D-6E8A-4147-A177-3AD203B41FA5}">
                      <a16:colId xmlns:a16="http://schemas.microsoft.com/office/drawing/2014/main" val="796929473"/>
                    </a:ext>
                  </a:extLst>
                </a:gridCol>
                <a:gridCol w="1703383">
                  <a:extLst>
                    <a:ext uri="{9D8B030D-6E8A-4147-A177-3AD203B41FA5}">
                      <a16:colId xmlns:a16="http://schemas.microsoft.com/office/drawing/2014/main" val="828199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업로드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조옮김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491232"/>
                  </a:ext>
                </a:extLst>
              </a:tr>
            </a:tbl>
          </a:graphicData>
        </a:graphic>
      </p:graphicFrame>
      <p:grpSp>
        <p:nvGrpSpPr>
          <p:cNvPr id="45" name="그룹 44">
            <a:extLst>
              <a:ext uri="{FF2B5EF4-FFF2-40B4-BE49-F238E27FC236}">
                <a16:creationId xmlns:a16="http://schemas.microsoft.com/office/drawing/2014/main" id="{D5829191-7875-DA44-A25D-648CD27754F1}"/>
              </a:ext>
            </a:extLst>
          </p:cNvPr>
          <p:cNvGrpSpPr/>
          <p:nvPr/>
        </p:nvGrpSpPr>
        <p:grpSpPr>
          <a:xfrm>
            <a:off x="4750302" y="1308287"/>
            <a:ext cx="459653" cy="202786"/>
            <a:chOff x="4750302" y="1308287"/>
            <a:chExt cx="459653" cy="202786"/>
          </a:xfrm>
        </p:grpSpPr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B4D2B251-2B04-E84D-8C52-24FDA9EF0AC5}"/>
                </a:ext>
              </a:extLst>
            </p:cNvPr>
            <p:cNvSpPr/>
            <p:nvPr/>
          </p:nvSpPr>
          <p:spPr>
            <a:xfrm>
              <a:off x="4750302" y="1308287"/>
              <a:ext cx="459653" cy="20278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B59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9303189F-185E-E348-9F56-F50E2F46232A}"/>
                </a:ext>
              </a:extLst>
            </p:cNvPr>
            <p:cNvSpPr/>
            <p:nvPr/>
          </p:nvSpPr>
          <p:spPr>
            <a:xfrm>
              <a:off x="4805914" y="1361452"/>
              <a:ext cx="108000" cy="108000"/>
            </a:xfrm>
            <a:prstGeom prst="ellipse">
              <a:avLst/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619E147B-1535-6C43-8740-6727312918BA}"/>
              </a:ext>
            </a:extLst>
          </p:cNvPr>
          <p:cNvSpPr/>
          <p:nvPr/>
        </p:nvSpPr>
        <p:spPr>
          <a:xfrm>
            <a:off x="2226320" y="3131701"/>
            <a:ext cx="3372197" cy="931000"/>
          </a:xfrm>
          <a:prstGeom prst="roundRect">
            <a:avLst>
              <a:gd name="adj" fmla="val 1666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선택한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악보를 삭제합니다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endParaRPr kumimoji="1" lang="en-US" altLang="ko-Kore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5FD96AE-F6A0-484F-A751-1760B923A298}"/>
              </a:ext>
            </a:extLst>
          </p:cNvPr>
          <p:cNvGrpSpPr/>
          <p:nvPr/>
        </p:nvGrpSpPr>
        <p:grpSpPr>
          <a:xfrm>
            <a:off x="5139159" y="5058386"/>
            <a:ext cx="270000" cy="270000"/>
            <a:chOff x="4965537" y="4757443"/>
            <a:chExt cx="324000" cy="3240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C173AEC-8CA0-F44E-8CE7-6286BDA3A4D0}"/>
                </a:ext>
              </a:extLst>
            </p:cNvPr>
            <p:cNvSpPr/>
            <p:nvPr/>
          </p:nvSpPr>
          <p:spPr>
            <a:xfrm>
              <a:off x="4965537" y="4757443"/>
              <a:ext cx="324000" cy="324000"/>
            </a:xfrm>
            <a:prstGeom prst="ellipse">
              <a:avLst/>
            </a:prstGeom>
            <a:solidFill>
              <a:srgbClr val="A5A6A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십자형[C] 49">
              <a:extLst>
                <a:ext uri="{FF2B5EF4-FFF2-40B4-BE49-F238E27FC236}">
                  <a16:creationId xmlns:a16="http://schemas.microsoft.com/office/drawing/2014/main" id="{3577B977-A756-4446-8BDD-1CE01DC7F0B2}"/>
                </a:ext>
              </a:extLst>
            </p:cNvPr>
            <p:cNvSpPr/>
            <p:nvPr/>
          </p:nvSpPr>
          <p:spPr>
            <a:xfrm>
              <a:off x="5036334" y="4826893"/>
              <a:ext cx="180000" cy="180000"/>
            </a:xfrm>
            <a:prstGeom prst="plus">
              <a:avLst>
                <a:gd name="adj" fmla="val 40454"/>
              </a:avLst>
            </a:prstGeom>
            <a:solidFill>
              <a:srgbClr val="A5A6A7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42A46D9-C921-F542-B946-8AD6346C4E92}"/>
              </a:ext>
            </a:extLst>
          </p:cNvPr>
          <p:cNvSpPr/>
          <p:nvPr/>
        </p:nvSpPr>
        <p:spPr>
          <a:xfrm>
            <a:off x="1839045" y="6290842"/>
            <a:ext cx="5721647" cy="15492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016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악보 폴더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-4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9323" y="6441246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053050"/>
            <a:ext cx="4947320" cy="331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점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 모양 클릭 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기기 저장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삭제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파일 명 수정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악보 클릭 시 업로드 한 악보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더하기 모양 클릭 시 악보 파일 업로드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악보 클릭 시 조옮김 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MUSIC SHEET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왼쪽일 경우 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목록형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오른쪽일 경우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아이콘형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38ABE75-A97D-1A46-9C9B-D5BA3D2A48C6}"/>
              </a:ext>
            </a:extLst>
          </p:cNvPr>
          <p:cNvGraphicFramePr>
            <a:graphicFrameLocks noGrp="1"/>
          </p:cNvGraphicFramePr>
          <p:nvPr/>
        </p:nvGraphicFramePr>
        <p:xfrm>
          <a:off x="2205704" y="1673307"/>
          <a:ext cx="3406766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SOCRE.pdf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2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36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8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73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00942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076011" y="1258383"/>
            <a:ext cx="16930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MUSIC SHEET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83" name="자유형 82">
            <a:extLst>
              <a:ext uri="{FF2B5EF4-FFF2-40B4-BE49-F238E27FC236}">
                <a16:creationId xmlns:a16="http://schemas.microsoft.com/office/drawing/2014/main" id="{8B5A8C0D-9CCF-8D42-9373-21BEC61FB227}"/>
              </a:ext>
            </a:extLst>
          </p:cNvPr>
          <p:cNvSpPr>
            <a:spLocks noChangeAspect="1"/>
          </p:cNvSpPr>
          <p:nvPr/>
        </p:nvSpPr>
        <p:spPr>
          <a:xfrm>
            <a:off x="5494190" y="3294405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자유형 83">
            <a:extLst>
              <a:ext uri="{FF2B5EF4-FFF2-40B4-BE49-F238E27FC236}">
                <a16:creationId xmlns:a16="http://schemas.microsoft.com/office/drawing/2014/main" id="{CE98E3BD-9BC1-BA41-A638-D47950D05DE5}"/>
              </a:ext>
            </a:extLst>
          </p:cNvPr>
          <p:cNvSpPr>
            <a:spLocks noChangeAspect="1"/>
          </p:cNvSpPr>
          <p:nvPr/>
        </p:nvSpPr>
        <p:spPr>
          <a:xfrm>
            <a:off x="5498543" y="3629684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id="{7600E92E-F2B8-954D-BE0A-4FB08FB61D45}"/>
              </a:ext>
            </a:extLst>
          </p:cNvPr>
          <p:cNvSpPr>
            <a:spLocks noChangeAspect="1"/>
          </p:cNvSpPr>
          <p:nvPr/>
        </p:nvSpPr>
        <p:spPr>
          <a:xfrm>
            <a:off x="5494186" y="4008510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CECD65FE-5763-EF40-AD37-7ED5B414C15C}"/>
              </a:ext>
            </a:extLst>
          </p:cNvPr>
          <p:cNvSpPr>
            <a:spLocks noChangeAspect="1"/>
          </p:cNvSpPr>
          <p:nvPr/>
        </p:nvSpPr>
        <p:spPr>
          <a:xfrm>
            <a:off x="5494184" y="4391681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E817D25E-14E4-E647-AEEF-D012EB8EC27B}"/>
              </a:ext>
            </a:extLst>
          </p:cNvPr>
          <p:cNvSpPr>
            <a:spLocks noChangeAspect="1"/>
          </p:cNvSpPr>
          <p:nvPr/>
        </p:nvSpPr>
        <p:spPr>
          <a:xfrm>
            <a:off x="5494186" y="4757443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자유형 87">
            <a:extLst>
              <a:ext uri="{FF2B5EF4-FFF2-40B4-BE49-F238E27FC236}">
                <a16:creationId xmlns:a16="http://schemas.microsoft.com/office/drawing/2014/main" id="{63A419D0-4960-2145-A64B-226FEBC24959}"/>
              </a:ext>
            </a:extLst>
          </p:cNvPr>
          <p:cNvSpPr>
            <a:spLocks noChangeAspect="1"/>
          </p:cNvSpPr>
          <p:nvPr/>
        </p:nvSpPr>
        <p:spPr>
          <a:xfrm>
            <a:off x="5494184" y="5131916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B0E4E6-01AA-E242-A17B-A0C37A947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342133"/>
              </p:ext>
            </p:extLst>
          </p:nvPr>
        </p:nvGraphicFramePr>
        <p:xfrm>
          <a:off x="4228789" y="2053050"/>
          <a:ext cx="1425225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5225">
                  <a:extLst>
                    <a:ext uri="{9D8B030D-6E8A-4147-A177-3AD203B41FA5}">
                      <a16:colId xmlns:a16="http://schemas.microsoft.com/office/drawing/2014/main" val="4238632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기기 저장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6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파일 삭제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64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이름 수정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184942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F861D321-5264-6546-BA8C-C5764B442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011495"/>
              </p:ext>
            </p:extLst>
          </p:nvPr>
        </p:nvGraphicFramePr>
        <p:xfrm>
          <a:off x="2204814" y="1663443"/>
          <a:ext cx="340676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383">
                  <a:extLst>
                    <a:ext uri="{9D8B030D-6E8A-4147-A177-3AD203B41FA5}">
                      <a16:colId xmlns:a16="http://schemas.microsoft.com/office/drawing/2014/main" val="796929473"/>
                    </a:ext>
                  </a:extLst>
                </a:gridCol>
                <a:gridCol w="1703383">
                  <a:extLst>
                    <a:ext uri="{9D8B030D-6E8A-4147-A177-3AD203B41FA5}">
                      <a16:colId xmlns:a16="http://schemas.microsoft.com/office/drawing/2014/main" val="828199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업로드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조옮김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491232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94783509-99F5-CF42-8902-A5F4DD1EA21C}"/>
              </a:ext>
            </a:extLst>
          </p:cNvPr>
          <p:cNvGrpSpPr/>
          <p:nvPr/>
        </p:nvGrpSpPr>
        <p:grpSpPr>
          <a:xfrm>
            <a:off x="4750302" y="1308287"/>
            <a:ext cx="459653" cy="202786"/>
            <a:chOff x="4750302" y="1308287"/>
            <a:chExt cx="459653" cy="202786"/>
          </a:xfrm>
        </p:grpSpPr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03774765-DC39-1C41-B348-0131B1F8F3A1}"/>
                </a:ext>
              </a:extLst>
            </p:cNvPr>
            <p:cNvSpPr/>
            <p:nvPr/>
          </p:nvSpPr>
          <p:spPr>
            <a:xfrm>
              <a:off x="4750302" y="1308287"/>
              <a:ext cx="459653" cy="20278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B59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5E475FF-BE0A-C44B-99DE-CEAF348AFC10}"/>
                </a:ext>
              </a:extLst>
            </p:cNvPr>
            <p:cNvSpPr/>
            <p:nvPr/>
          </p:nvSpPr>
          <p:spPr>
            <a:xfrm>
              <a:off x="4805914" y="1361452"/>
              <a:ext cx="108000" cy="108000"/>
            </a:xfrm>
            <a:prstGeom prst="ellipse">
              <a:avLst/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8FFC39EE-025E-0847-A32B-43A11DA234E1}"/>
              </a:ext>
            </a:extLst>
          </p:cNvPr>
          <p:cNvSpPr/>
          <p:nvPr/>
        </p:nvSpPr>
        <p:spPr>
          <a:xfrm>
            <a:off x="2222688" y="2886321"/>
            <a:ext cx="3372197" cy="1274079"/>
          </a:xfrm>
          <a:prstGeom prst="roundRect">
            <a:avLst>
              <a:gd name="adj" fmla="val 1666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변경할 파일 명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endParaRPr kumimoji="1" lang="en-US" altLang="ko-KR" sz="500" u="sng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u="sng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변경할 파일 명 입력</a:t>
            </a:r>
            <a:endParaRPr kumimoji="1" lang="en-US" altLang="ko-KR" sz="1300" u="sng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endParaRPr kumimoji="1" lang="en-US" altLang="ko-KR" sz="1300" u="sng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b="1" u="sng" dirty="0">
                <a:solidFill>
                  <a:srgbClr val="9CC4E7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확인 </a:t>
            </a:r>
            <a:r>
              <a:rPr kumimoji="1" lang="ko-KR" altLang="en-US" sz="1300" u="sng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endParaRPr kumimoji="1" lang="en-US" altLang="ko-KR" sz="1300" u="sng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C1DB9E8-FF9D-1B4D-BB0C-622ADDBC148A}"/>
              </a:ext>
            </a:extLst>
          </p:cNvPr>
          <p:cNvGrpSpPr/>
          <p:nvPr/>
        </p:nvGrpSpPr>
        <p:grpSpPr>
          <a:xfrm>
            <a:off x="5139159" y="5058386"/>
            <a:ext cx="270000" cy="270000"/>
            <a:chOff x="4965537" y="4757443"/>
            <a:chExt cx="324000" cy="324000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B235E4B-445E-9041-B8E1-05C172DF002A}"/>
                </a:ext>
              </a:extLst>
            </p:cNvPr>
            <p:cNvSpPr/>
            <p:nvPr/>
          </p:nvSpPr>
          <p:spPr>
            <a:xfrm>
              <a:off x="4965537" y="4757443"/>
              <a:ext cx="324000" cy="324000"/>
            </a:xfrm>
            <a:prstGeom prst="ellipse">
              <a:avLst/>
            </a:prstGeom>
            <a:solidFill>
              <a:srgbClr val="A5A6A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십자형[C] 48">
              <a:extLst>
                <a:ext uri="{FF2B5EF4-FFF2-40B4-BE49-F238E27FC236}">
                  <a16:creationId xmlns:a16="http://schemas.microsoft.com/office/drawing/2014/main" id="{EF007A1B-3C04-544A-BF32-8FCE75BCA1C4}"/>
                </a:ext>
              </a:extLst>
            </p:cNvPr>
            <p:cNvSpPr/>
            <p:nvPr/>
          </p:nvSpPr>
          <p:spPr>
            <a:xfrm>
              <a:off x="5036334" y="4826893"/>
              <a:ext cx="180000" cy="180000"/>
            </a:xfrm>
            <a:prstGeom prst="plus">
              <a:avLst>
                <a:gd name="adj" fmla="val 40454"/>
              </a:avLst>
            </a:prstGeom>
            <a:solidFill>
              <a:srgbClr val="A5A6A7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8294B5F8-0008-B044-8A52-904F753028E9}"/>
              </a:ext>
            </a:extLst>
          </p:cNvPr>
          <p:cNvSpPr/>
          <p:nvPr/>
        </p:nvSpPr>
        <p:spPr>
          <a:xfrm>
            <a:off x="1839045" y="6290842"/>
            <a:ext cx="5721647" cy="15492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45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7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악보 폴더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-5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54" y="6441246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04316" y="2148093"/>
            <a:ext cx="5257801" cy="331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파일 길게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기기 저장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삭제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명 수정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악보 클릭 시 업로드 한 악보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더하기 모양 클릭 시 악보 파일 업로드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악보 클릭 시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된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MUSIC SHEET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왼쪽일 경우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오른쪽일 경우 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아이콘형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01089"/>
              </p:ext>
            </p:extLst>
          </p:nvPr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076011" y="1258383"/>
            <a:ext cx="16930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MUSIC SHEET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69E78B8-F6C3-F24B-9FB2-D9E35E20FE0C}"/>
              </a:ext>
            </a:extLst>
          </p:cNvPr>
          <p:cNvGrpSpPr/>
          <p:nvPr/>
        </p:nvGrpSpPr>
        <p:grpSpPr>
          <a:xfrm>
            <a:off x="2265044" y="2197709"/>
            <a:ext cx="3296384" cy="522373"/>
            <a:chOff x="2389958" y="1984091"/>
            <a:chExt cx="3296384" cy="52237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7162712-87ED-0D4B-83EF-5E976EBE4EEF}"/>
                </a:ext>
              </a:extLst>
            </p:cNvPr>
            <p:cNvGrpSpPr/>
            <p:nvPr/>
          </p:nvGrpSpPr>
          <p:grpSpPr>
            <a:xfrm>
              <a:off x="2389958" y="1996544"/>
              <a:ext cx="917239" cy="509920"/>
              <a:chOff x="2389958" y="1996544"/>
              <a:chExt cx="917239" cy="50992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D1EE3E8-EA2D-EB45-87AD-043E859B0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74032C-824A-3E4A-B420-F48BF8687E42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B656294-13F8-A248-B2B6-59DD3BAAC238}"/>
                </a:ext>
              </a:extLst>
            </p:cNvPr>
            <p:cNvGrpSpPr/>
            <p:nvPr/>
          </p:nvGrpSpPr>
          <p:grpSpPr>
            <a:xfrm>
              <a:off x="4769103" y="1984091"/>
              <a:ext cx="917239" cy="509920"/>
              <a:chOff x="2389958" y="1996544"/>
              <a:chExt cx="917239" cy="509920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67EA7B54-A109-C743-9A20-73950E6D1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6F617C-3646-3847-8647-CF8F25474F40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A8B7E33-D147-4E42-833A-D2DE114BBF05}"/>
              </a:ext>
            </a:extLst>
          </p:cNvPr>
          <p:cNvGrpSpPr/>
          <p:nvPr/>
        </p:nvGrpSpPr>
        <p:grpSpPr>
          <a:xfrm>
            <a:off x="2300240" y="3025285"/>
            <a:ext cx="3296384" cy="522373"/>
            <a:chOff x="2389958" y="1984091"/>
            <a:chExt cx="3296384" cy="52237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953B3DA-624C-7640-B2EC-3BA7F5E63E32}"/>
                </a:ext>
              </a:extLst>
            </p:cNvPr>
            <p:cNvGrpSpPr/>
            <p:nvPr/>
          </p:nvGrpSpPr>
          <p:grpSpPr>
            <a:xfrm>
              <a:off x="2389958" y="1996544"/>
              <a:ext cx="917239" cy="509920"/>
              <a:chOff x="2389958" y="1996544"/>
              <a:chExt cx="917239" cy="509920"/>
            </a:xfrm>
          </p:grpSpPr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42973F21-6C76-F64A-AAEB-1E825209B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F5C2F8-A1A6-6440-A9B5-378BE874C661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10096E4-66EB-7845-8DF0-174206662664}"/>
                </a:ext>
              </a:extLst>
            </p:cNvPr>
            <p:cNvGrpSpPr/>
            <p:nvPr/>
          </p:nvGrpSpPr>
          <p:grpSpPr>
            <a:xfrm>
              <a:off x="4769103" y="1984091"/>
              <a:ext cx="917239" cy="509920"/>
              <a:chOff x="2389958" y="1996544"/>
              <a:chExt cx="917239" cy="509920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5DE9211C-61E5-104D-B16A-FED9D90EB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359D95-44AC-F94D-B726-09AE38D4DD77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5CF5B00-7017-484D-B9DB-864EA3DC9F05}"/>
              </a:ext>
            </a:extLst>
          </p:cNvPr>
          <p:cNvGrpSpPr/>
          <p:nvPr/>
        </p:nvGrpSpPr>
        <p:grpSpPr>
          <a:xfrm>
            <a:off x="2269623" y="3738699"/>
            <a:ext cx="3296384" cy="522373"/>
            <a:chOff x="2389958" y="1984091"/>
            <a:chExt cx="3296384" cy="522373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5C1DAD5-8AA9-FF4C-934C-4F956AB0129F}"/>
                </a:ext>
              </a:extLst>
            </p:cNvPr>
            <p:cNvGrpSpPr/>
            <p:nvPr/>
          </p:nvGrpSpPr>
          <p:grpSpPr>
            <a:xfrm>
              <a:off x="2389958" y="1996544"/>
              <a:ext cx="917239" cy="509920"/>
              <a:chOff x="2389958" y="1996544"/>
              <a:chExt cx="917239" cy="509920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CB18348D-065D-174B-9A8A-19FA2D96B2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49B4859-0F55-5D4E-85E7-86229B473280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1156758-0F68-2545-85E2-D075FC148D6C}"/>
                </a:ext>
              </a:extLst>
            </p:cNvPr>
            <p:cNvGrpSpPr/>
            <p:nvPr/>
          </p:nvGrpSpPr>
          <p:grpSpPr>
            <a:xfrm>
              <a:off x="3180660" y="1992987"/>
              <a:ext cx="917239" cy="509920"/>
              <a:chOff x="2389958" y="1996544"/>
              <a:chExt cx="917239" cy="509920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9365A710-1CB7-604B-930C-F63D98F5B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5971305-75A4-C043-99C1-BF5A0706A2AD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D30F6684-6654-AF48-921B-6E200063B731}"/>
                </a:ext>
              </a:extLst>
            </p:cNvPr>
            <p:cNvGrpSpPr/>
            <p:nvPr/>
          </p:nvGrpSpPr>
          <p:grpSpPr>
            <a:xfrm>
              <a:off x="3971362" y="1993021"/>
              <a:ext cx="917239" cy="509920"/>
              <a:chOff x="2389958" y="1996544"/>
              <a:chExt cx="917239" cy="509920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2646AB6A-3834-7845-A4B8-84A48D3C3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B0B2E49-E12F-374C-9867-66A582F2C4D3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F36DD4E-5B39-0241-BC03-49947755D974}"/>
                </a:ext>
              </a:extLst>
            </p:cNvPr>
            <p:cNvGrpSpPr/>
            <p:nvPr/>
          </p:nvGrpSpPr>
          <p:grpSpPr>
            <a:xfrm>
              <a:off x="4769103" y="1984091"/>
              <a:ext cx="917239" cy="509920"/>
              <a:chOff x="2389958" y="1996544"/>
              <a:chExt cx="917239" cy="509920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F2A5ABDA-D668-0641-BCC6-EDD635A4C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DF5CB80-6062-B54C-81C7-CC941967876F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B0F8AD6-EBE9-BD44-A369-948FD694621F}"/>
              </a:ext>
            </a:extLst>
          </p:cNvPr>
          <p:cNvGrpSpPr/>
          <p:nvPr/>
        </p:nvGrpSpPr>
        <p:grpSpPr>
          <a:xfrm>
            <a:off x="2240273" y="4599497"/>
            <a:ext cx="3296384" cy="522373"/>
            <a:chOff x="2389958" y="1984091"/>
            <a:chExt cx="3296384" cy="522373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CEC3890-C363-C34E-9421-BF665DBF00D7}"/>
                </a:ext>
              </a:extLst>
            </p:cNvPr>
            <p:cNvGrpSpPr/>
            <p:nvPr/>
          </p:nvGrpSpPr>
          <p:grpSpPr>
            <a:xfrm>
              <a:off x="2389958" y="1996544"/>
              <a:ext cx="917239" cy="509920"/>
              <a:chOff x="2389958" y="1996544"/>
              <a:chExt cx="917239" cy="509920"/>
            </a:xfrm>
          </p:grpSpPr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E879453A-53EE-4547-AD90-287EC1A5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B19A96B-80CD-5A42-870A-6BFE1DC224FA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AC779EF6-CDA7-AD4A-8047-794D0BB2E169}"/>
                </a:ext>
              </a:extLst>
            </p:cNvPr>
            <p:cNvGrpSpPr/>
            <p:nvPr/>
          </p:nvGrpSpPr>
          <p:grpSpPr>
            <a:xfrm>
              <a:off x="3180660" y="1992987"/>
              <a:ext cx="917239" cy="509920"/>
              <a:chOff x="2389958" y="1996544"/>
              <a:chExt cx="917239" cy="509920"/>
            </a:xfrm>
          </p:grpSpPr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6B7982BE-8046-5647-8925-C096951DC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CEA3188-2DF0-134E-8246-A7B9B565EFAE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1FD2A67-6955-EA44-82A5-80AF0052A170}"/>
                </a:ext>
              </a:extLst>
            </p:cNvPr>
            <p:cNvGrpSpPr/>
            <p:nvPr/>
          </p:nvGrpSpPr>
          <p:grpSpPr>
            <a:xfrm>
              <a:off x="3971362" y="1993021"/>
              <a:ext cx="917239" cy="509920"/>
              <a:chOff x="2389958" y="1996544"/>
              <a:chExt cx="917239" cy="509920"/>
            </a:xfrm>
          </p:grpSpPr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54A7F694-280A-684D-BEF6-1AD63A183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4B0B292-76BF-814F-B67A-3E806DE442EA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F410F175-DA42-7148-BC09-BC4B486BAA65}"/>
                </a:ext>
              </a:extLst>
            </p:cNvPr>
            <p:cNvGrpSpPr/>
            <p:nvPr/>
          </p:nvGrpSpPr>
          <p:grpSpPr>
            <a:xfrm>
              <a:off x="4769103" y="1984091"/>
              <a:ext cx="917239" cy="509920"/>
              <a:chOff x="2389958" y="1996544"/>
              <a:chExt cx="917239" cy="509920"/>
            </a:xfrm>
          </p:grpSpPr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058AA4E7-AC58-B441-A7E5-990B271B7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20C95BB-6DB5-584B-8DE3-294FE0216B9E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</p:grpSp>
      <p:graphicFrame>
        <p:nvGraphicFramePr>
          <p:cNvPr id="133" name="표 132">
            <a:extLst>
              <a:ext uri="{FF2B5EF4-FFF2-40B4-BE49-F238E27FC236}">
                <a16:creationId xmlns:a16="http://schemas.microsoft.com/office/drawing/2014/main" id="{E32AA921-FDB9-874C-A2DC-567827CCD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072361"/>
              </p:ext>
            </p:extLst>
          </p:nvPr>
        </p:nvGraphicFramePr>
        <p:xfrm>
          <a:off x="3099572" y="2219716"/>
          <a:ext cx="1425225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5225">
                  <a:extLst>
                    <a:ext uri="{9D8B030D-6E8A-4147-A177-3AD203B41FA5}">
                      <a16:colId xmlns:a16="http://schemas.microsoft.com/office/drawing/2014/main" val="4238632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 기기 저장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6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파일 삭제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64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이름 수정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184942"/>
                  </a:ext>
                </a:extLst>
              </a:tr>
            </a:tbl>
          </a:graphicData>
        </a:graphic>
      </p:graphicFrame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05F2654-2FB8-254E-A0D2-CF624B45DED8}"/>
              </a:ext>
            </a:extLst>
          </p:cNvPr>
          <p:cNvSpPr>
            <a:spLocks noChangeAspect="1"/>
          </p:cNvSpPr>
          <p:nvPr/>
        </p:nvSpPr>
        <p:spPr>
          <a:xfrm>
            <a:off x="2334178" y="2120395"/>
            <a:ext cx="791501" cy="641038"/>
          </a:xfrm>
          <a:prstGeom prst="roundRect">
            <a:avLst/>
          </a:prstGeom>
          <a:solidFill>
            <a:srgbClr val="9CC4E7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A80A7613-2FE0-FC43-BC3F-202F72265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148221"/>
              </p:ext>
            </p:extLst>
          </p:nvPr>
        </p:nvGraphicFramePr>
        <p:xfrm>
          <a:off x="2204814" y="1663443"/>
          <a:ext cx="340676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383">
                  <a:extLst>
                    <a:ext uri="{9D8B030D-6E8A-4147-A177-3AD203B41FA5}">
                      <a16:colId xmlns:a16="http://schemas.microsoft.com/office/drawing/2014/main" val="796929473"/>
                    </a:ext>
                  </a:extLst>
                </a:gridCol>
                <a:gridCol w="1703383">
                  <a:extLst>
                    <a:ext uri="{9D8B030D-6E8A-4147-A177-3AD203B41FA5}">
                      <a16:colId xmlns:a16="http://schemas.microsoft.com/office/drawing/2014/main" val="828199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업로드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조옮김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1232"/>
                  </a:ext>
                </a:extLst>
              </a:tr>
            </a:tbl>
          </a:graphicData>
        </a:graphic>
      </p:graphicFrame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339EFE0-A95D-DB40-A18E-95F6F4915302}"/>
              </a:ext>
            </a:extLst>
          </p:cNvPr>
          <p:cNvGrpSpPr/>
          <p:nvPr/>
        </p:nvGrpSpPr>
        <p:grpSpPr>
          <a:xfrm>
            <a:off x="4750302" y="1308287"/>
            <a:ext cx="459653" cy="202786"/>
            <a:chOff x="4750302" y="1308287"/>
            <a:chExt cx="459653" cy="202786"/>
          </a:xfrm>
        </p:grpSpPr>
        <p:sp>
          <p:nvSpPr>
            <p:cNvPr id="136" name="모서리가 둥근 직사각형 135">
              <a:extLst>
                <a:ext uri="{FF2B5EF4-FFF2-40B4-BE49-F238E27FC236}">
                  <a16:creationId xmlns:a16="http://schemas.microsoft.com/office/drawing/2014/main" id="{7E21E132-FEF6-B04F-A238-B95245D311BA}"/>
                </a:ext>
              </a:extLst>
            </p:cNvPr>
            <p:cNvSpPr/>
            <p:nvPr/>
          </p:nvSpPr>
          <p:spPr>
            <a:xfrm>
              <a:off x="4750302" y="1308287"/>
              <a:ext cx="459653" cy="20278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B59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66FFC131-C681-7047-AAC2-83492DCC9069}"/>
                </a:ext>
              </a:extLst>
            </p:cNvPr>
            <p:cNvSpPr/>
            <p:nvPr/>
          </p:nvSpPr>
          <p:spPr>
            <a:xfrm>
              <a:off x="5050467" y="1361452"/>
              <a:ext cx="108000" cy="108000"/>
            </a:xfrm>
            <a:prstGeom prst="ellipse">
              <a:avLst/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9F1DC2B-F102-9642-A3A8-C1104FE8015B}"/>
              </a:ext>
            </a:extLst>
          </p:cNvPr>
          <p:cNvSpPr/>
          <p:nvPr/>
        </p:nvSpPr>
        <p:spPr>
          <a:xfrm>
            <a:off x="1839045" y="6290842"/>
            <a:ext cx="5721647" cy="15492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570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C617508C-7D71-2440-9B8F-B8B5C205D0BF}"/>
              </a:ext>
            </a:extLst>
          </p:cNvPr>
          <p:cNvSpPr/>
          <p:nvPr/>
        </p:nvSpPr>
        <p:spPr>
          <a:xfrm>
            <a:off x="3226019" y="2924314"/>
            <a:ext cx="1380132" cy="1366728"/>
          </a:xfrm>
          <a:prstGeom prst="ellipse">
            <a:avLst/>
          </a:prstGeom>
          <a:solidFill>
            <a:srgbClr val="A5A6A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 err="1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튜닝음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 출력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5" y="6290842"/>
            <a:ext cx="7226403" cy="15572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5143" y="648242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8" y="2670138"/>
            <a:ext cx="5257801" cy="1933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튜닝음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출력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설정할 코드를 클릭하고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스피커 모양 버튼 클릭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튜닝음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출력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326660"/>
              </p:ext>
            </p:extLst>
          </p:nvPr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CCD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396098" y="1292272"/>
            <a:ext cx="10567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TUNING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150917-9D75-1147-B196-B1942122DCE3}"/>
              </a:ext>
            </a:extLst>
          </p:cNvPr>
          <p:cNvGrpSpPr/>
          <p:nvPr/>
        </p:nvGrpSpPr>
        <p:grpSpPr>
          <a:xfrm>
            <a:off x="3528643" y="2100944"/>
            <a:ext cx="734034" cy="674086"/>
            <a:chOff x="3557429" y="2074710"/>
            <a:chExt cx="734034" cy="674086"/>
          </a:xfrm>
        </p:grpSpPr>
        <p:sp>
          <p:nvSpPr>
            <p:cNvPr id="18" name="사다리꼴[T] 17">
              <a:extLst>
                <a:ext uri="{FF2B5EF4-FFF2-40B4-BE49-F238E27FC236}">
                  <a16:creationId xmlns:a16="http://schemas.microsoft.com/office/drawing/2014/main" id="{8830E994-E886-2A47-9F89-8B3FE3D6F225}"/>
                </a:ext>
              </a:extLst>
            </p:cNvPr>
            <p:cNvSpPr/>
            <p:nvPr/>
          </p:nvSpPr>
          <p:spPr>
            <a:xfrm rot="10800000">
              <a:off x="3557429" y="2074710"/>
              <a:ext cx="734034" cy="674086"/>
            </a:xfrm>
            <a:prstGeom prst="trapezoid">
              <a:avLst/>
            </a:prstGeom>
            <a:solidFill>
              <a:srgbClr val="FD819E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1B0606-6F3D-2747-B224-E253107ECB39}"/>
                </a:ext>
              </a:extLst>
            </p:cNvPr>
            <p:cNvSpPr txBox="1"/>
            <p:nvPr/>
          </p:nvSpPr>
          <p:spPr>
            <a:xfrm>
              <a:off x="3714292" y="2211698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>
                  <a:solidFill>
                    <a:srgbClr val="5B595A"/>
                  </a:solidFill>
                  <a:latin typeface="Gmarket Sans TTF" panose="02000000000000000000" pitchFamily="2" charset="-128"/>
                  <a:ea typeface="Gmarket Sans TTF" panose="02000000000000000000" pitchFamily="2" charset="-128"/>
                </a:rPr>
                <a:t>C</a:t>
              </a:r>
              <a:endParaRPr kumimoji="1" lang="ko-Kore-KR" altLang="en-US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endParaRPr>
            </a:p>
          </p:txBody>
        </p:sp>
      </p:grpSp>
      <p:sp>
        <p:nvSpPr>
          <p:cNvPr id="148" name="사다리꼴[T] 147">
            <a:extLst>
              <a:ext uri="{FF2B5EF4-FFF2-40B4-BE49-F238E27FC236}">
                <a16:creationId xmlns:a16="http://schemas.microsoft.com/office/drawing/2014/main" id="{74AB6F4B-9A3F-A148-9CA1-664DB4D7DC50}"/>
              </a:ext>
            </a:extLst>
          </p:cNvPr>
          <p:cNvSpPr/>
          <p:nvPr/>
        </p:nvSpPr>
        <p:spPr>
          <a:xfrm rot="12561213">
            <a:off x="4107594" y="2261627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AC234C-B005-A340-87DE-9429BD8AAAAF}"/>
              </a:ext>
            </a:extLst>
          </p:cNvPr>
          <p:cNvSpPr txBox="1"/>
          <p:nvPr/>
        </p:nvSpPr>
        <p:spPr>
          <a:xfrm>
            <a:off x="4215957" y="2384586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C</a:t>
            </a:r>
            <a:r>
              <a:rPr kumimoji="1" lang="en-US" altLang="ko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#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50" name="사다리꼴[T] 149">
            <a:extLst>
              <a:ext uri="{FF2B5EF4-FFF2-40B4-BE49-F238E27FC236}">
                <a16:creationId xmlns:a16="http://schemas.microsoft.com/office/drawing/2014/main" id="{E2DF4E73-62D2-A94D-A863-7114A856EAB8}"/>
              </a:ext>
            </a:extLst>
          </p:cNvPr>
          <p:cNvSpPr/>
          <p:nvPr/>
        </p:nvSpPr>
        <p:spPr>
          <a:xfrm rot="14300612">
            <a:off x="4527791" y="2672602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56E845D-8B4E-EA45-8C8B-D5FE725C7CAF}"/>
              </a:ext>
            </a:extLst>
          </p:cNvPr>
          <p:cNvSpPr txBox="1"/>
          <p:nvPr/>
        </p:nvSpPr>
        <p:spPr>
          <a:xfrm>
            <a:off x="4725160" y="2833598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D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51" name="사다리꼴[T] 150">
            <a:extLst>
              <a:ext uri="{FF2B5EF4-FFF2-40B4-BE49-F238E27FC236}">
                <a16:creationId xmlns:a16="http://schemas.microsoft.com/office/drawing/2014/main" id="{DD470190-FE2B-8148-BC07-502E262881EC}"/>
              </a:ext>
            </a:extLst>
          </p:cNvPr>
          <p:cNvSpPr/>
          <p:nvPr/>
        </p:nvSpPr>
        <p:spPr>
          <a:xfrm rot="16038771">
            <a:off x="4703616" y="3242044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6BA2243-0813-EA48-9363-0FB374F880EA}"/>
              </a:ext>
            </a:extLst>
          </p:cNvPr>
          <p:cNvSpPr txBox="1"/>
          <p:nvPr/>
        </p:nvSpPr>
        <p:spPr>
          <a:xfrm>
            <a:off x="4779650" y="340327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D</a:t>
            </a:r>
            <a:r>
              <a:rPr kumimoji="1" lang="en-US" altLang="ko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#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52" name="사다리꼴[T] 151">
            <a:extLst>
              <a:ext uri="{FF2B5EF4-FFF2-40B4-BE49-F238E27FC236}">
                <a16:creationId xmlns:a16="http://schemas.microsoft.com/office/drawing/2014/main" id="{61348BC2-87D5-2744-88B6-C4A7DE204957}"/>
              </a:ext>
            </a:extLst>
          </p:cNvPr>
          <p:cNvSpPr/>
          <p:nvPr/>
        </p:nvSpPr>
        <p:spPr>
          <a:xfrm rot="17738918">
            <a:off x="4577901" y="3825349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3" name="사다리꼴[T] 152">
            <a:extLst>
              <a:ext uri="{FF2B5EF4-FFF2-40B4-BE49-F238E27FC236}">
                <a16:creationId xmlns:a16="http://schemas.microsoft.com/office/drawing/2014/main" id="{39DBB32C-92DA-B045-A3BC-84B77FF5EEE8}"/>
              </a:ext>
            </a:extLst>
          </p:cNvPr>
          <p:cNvSpPr/>
          <p:nvPr/>
        </p:nvSpPr>
        <p:spPr>
          <a:xfrm rot="19781629">
            <a:off x="4150084" y="4270791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4" name="사다리꼴[T] 153">
            <a:extLst>
              <a:ext uri="{FF2B5EF4-FFF2-40B4-BE49-F238E27FC236}">
                <a16:creationId xmlns:a16="http://schemas.microsoft.com/office/drawing/2014/main" id="{ACBBC149-F5F6-114D-88A2-7A95A8E12ECA}"/>
              </a:ext>
            </a:extLst>
          </p:cNvPr>
          <p:cNvSpPr/>
          <p:nvPr/>
        </p:nvSpPr>
        <p:spPr>
          <a:xfrm>
            <a:off x="3552597" y="4428999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5" name="사다리꼴[T] 154">
            <a:extLst>
              <a:ext uri="{FF2B5EF4-FFF2-40B4-BE49-F238E27FC236}">
                <a16:creationId xmlns:a16="http://schemas.microsoft.com/office/drawing/2014/main" id="{474AB375-DCFC-E644-8179-FF116B1408EF}"/>
              </a:ext>
            </a:extLst>
          </p:cNvPr>
          <p:cNvSpPr/>
          <p:nvPr/>
        </p:nvSpPr>
        <p:spPr>
          <a:xfrm rot="5400000">
            <a:off x="2379976" y="3248835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6" name="사다리꼴[T] 155">
            <a:extLst>
              <a:ext uri="{FF2B5EF4-FFF2-40B4-BE49-F238E27FC236}">
                <a16:creationId xmlns:a16="http://schemas.microsoft.com/office/drawing/2014/main" id="{8F9B3211-E580-E44F-A4AD-D70822C03533}"/>
              </a:ext>
            </a:extLst>
          </p:cNvPr>
          <p:cNvSpPr/>
          <p:nvPr/>
        </p:nvSpPr>
        <p:spPr>
          <a:xfrm rot="1922431">
            <a:off x="2952021" y="4279908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7" name="사다리꼴[T] 156">
            <a:extLst>
              <a:ext uri="{FF2B5EF4-FFF2-40B4-BE49-F238E27FC236}">
                <a16:creationId xmlns:a16="http://schemas.microsoft.com/office/drawing/2014/main" id="{2C254693-61E8-DA4E-A028-605FC42E0566}"/>
              </a:ext>
            </a:extLst>
          </p:cNvPr>
          <p:cNvSpPr/>
          <p:nvPr/>
        </p:nvSpPr>
        <p:spPr>
          <a:xfrm rot="3662282">
            <a:off x="2539398" y="3840462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8" name="사다리꼴[T] 157">
            <a:extLst>
              <a:ext uri="{FF2B5EF4-FFF2-40B4-BE49-F238E27FC236}">
                <a16:creationId xmlns:a16="http://schemas.microsoft.com/office/drawing/2014/main" id="{875435A3-A4E6-4443-908E-DA5742EFA574}"/>
              </a:ext>
            </a:extLst>
          </p:cNvPr>
          <p:cNvSpPr/>
          <p:nvPr/>
        </p:nvSpPr>
        <p:spPr>
          <a:xfrm rot="7142945">
            <a:off x="2521841" y="2684799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9" name="사다리꼴[T] 158">
            <a:extLst>
              <a:ext uri="{FF2B5EF4-FFF2-40B4-BE49-F238E27FC236}">
                <a16:creationId xmlns:a16="http://schemas.microsoft.com/office/drawing/2014/main" id="{56DCA726-78A6-1A44-ADA3-E9BF3BF7D9E9}"/>
              </a:ext>
            </a:extLst>
          </p:cNvPr>
          <p:cNvSpPr/>
          <p:nvPr/>
        </p:nvSpPr>
        <p:spPr>
          <a:xfrm rot="8925369">
            <a:off x="2945759" y="2262560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26579F3-51B3-E24B-8D44-E920F670D188}"/>
              </a:ext>
            </a:extLst>
          </p:cNvPr>
          <p:cNvSpPr txBox="1"/>
          <p:nvPr/>
        </p:nvSpPr>
        <p:spPr>
          <a:xfrm>
            <a:off x="4773233" y="396807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E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9DD2F06-DA27-7F42-BF3E-64874CBF9DEC}"/>
              </a:ext>
            </a:extLst>
          </p:cNvPr>
          <p:cNvSpPr txBox="1"/>
          <p:nvPr/>
        </p:nvSpPr>
        <p:spPr>
          <a:xfrm>
            <a:off x="4343497" y="4439080"/>
            <a:ext cx="3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F372681-FF34-FB4F-BC69-8C09E8DF1655}"/>
              </a:ext>
            </a:extLst>
          </p:cNvPr>
          <p:cNvSpPr txBox="1"/>
          <p:nvPr/>
        </p:nvSpPr>
        <p:spPr>
          <a:xfrm>
            <a:off x="3655027" y="4582700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</a:t>
            </a:r>
            <a:r>
              <a:rPr kumimoji="1" lang="en-US" altLang="ko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#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729976-11EE-E34E-95B6-63BA96C9F3B4}"/>
              </a:ext>
            </a:extLst>
          </p:cNvPr>
          <p:cNvSpPr txBox="1"/>
          <p:nvPr/>
        </p:nvSpPr>
        <p:spPr>
          <a:xfrm>
            <a:off x="3089560" y="4445363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G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8791572-2330-DD4C-A72D-986F925A5E6B}"/>
              </a:ext>
            </a:extLst>
          </p:cNvPr>
          <p:cNvSpPr txBox="1"/>
          <p:nvPr/>
        </p:nvSpPr>
        <p:spPr>
          <a:xfrm>
            <a:off x="2554719" y="3977871"/>
            <a:ext cx="615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G</a:t>
            </a:r>
            <a:r>
              <a:rPr kumimoji="1" lang="en-US" altLang="ko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#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46DAF2D-1B29-F948-8096-17E672F6D24F}"/>
              </a:ext>
            </a:extLst>
          </p:cNvPr>
          <p:cNvSpPr txBox="1"/>
          <p:nvPr/>
        </p:nvSpPr>
        <p:spPr>
          <a:xfrm>
            <a:off x="2546457" y="3392948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A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7C2F335-2A10-0C40-8754-DCEF6C6B6DC2}"/>
              </a:ext>
            </a:extLst>
          </p:cNvPr>
          <p:cNvSpPr txBox="1"/>
          <p:nvPr/>
        </p:nvSpPr>
        <p:spPr>
          <a:xfrm>
            <a:off x="2565654" y="2830750"/>
            <a:ext cx="59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A</a:t>
            </a:r>
            <a:r>
              <a:rPr kumimoji="1" lang="en-US" altLang="ko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#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A309F77-A8D1-184D-95AC-8AA7D4840E1A}"/>
              </a:ext>
            </a:extLst>
          </p:cNvPr>
          <p:cNvSpPr txBox="1"/>
          <p:nvPr/>
        </p:nvSpPr>
        <p:spPr>
          <a:xfrm>
            <a:off x="3104979" y="2409016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B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8CF4811-DA6A-DE4B-82BA-847F16117C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65" y="3349343"/>
            <a:ext cx="579884" cy="4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0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조옮김 설정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8207586" cy="16123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46997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6000" y="1905857"/>
            <a:ext cx="5257801" cy="338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파일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밑줄 글씨 클릭 시 악보 파일 목록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선택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파일명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설정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기존 악보의 박자와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변환할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버튼 클릭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완료 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 옮김이 완료되었습니다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935765"/>
              </p:ext>
            </p:extLst>
          </p:nvPr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alphaModFix amt="8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92" b="78462" l="9836" r="89344">
                        <a14:foregroundMark x1="60656" y1="73077" x2="60656" y2="73077"/>
                        <a14:foregroundMark x1="33607" y1="78462" x2="33607" y2="78462"/>
                        <a14:foregroundMark x1="38525" y1="33077" x2="38525" y2="33077"/>
                        <a14:foregroundMark x1="31967" y1="60000" x2="31967" y2="60000"/>
                        <a14:backgroundMark x1="53279" y1="40000" x2="53279" y2="40000"/>
                        <a14:backgroundMark x1="21311" y1="73846" x2="21311" y2="73846"/>
                        <a14:backgroundMark x1="44262" y1="73846" x2="44262" y2="7384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2649497" y="1280098"/>
            <a:ext cx="2589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CHORD CONVERSION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C25DA-7E6E-F445-9C2C-3FF820FA4D9E}"/>
              </a:ext>
            </a:extLst>
          </p:cNvPr>
          <p:cNvSpPr txBox="1"/>
          <p:nvPr/>
        </p:nvSpPr>
        <p:spPr>
          <a:xfrm>
            <a:off x="2546903" y="2101746"/>
            <a:ext cx="2794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선택해주세요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endParaRPr kumimoji="1" lang="en-US" altLang="ko-KR" sz="10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.pdf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9D3AD98A-C68E-E445-91C3-96B3A930F6C0}"/>
              </a:ext>
            </a:extLst>
          </p:cNvPr>
          <p:cNvSpPr/>
          <p:nvPr/>
        </p:nvSpPr>
        <p:spPr>
          <a:xfrm>
            <a:off x="2604974" y="4072114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FDA8A5-EC60-1847-AF5B-508784C9237A}"/>
              </a:ext>
            </a:extLst>
          </p:cNvPr>
          <p:cNvSpPr txBox="1"/>
          <p:nvPr/>
        </p:nvSpPr>
        <p:spPr>
          <a:xfrm>
            <a:off x="2809796" y="4460347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된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파일과 기존 악보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파일이</a:t>
            </a:r>
            <a:endParaRPr kumimoji="1" lang="en-US" altLang="ko-KR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함께 제공됩니다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9574C43-94BB-AD4C-B560-43CE2DFFD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843154"/>
              </p:ext>
            </p:extLst>
          </p:nvPr>
        </p:nvGraphicFramePr>
        <p:xfrm>
          <a:off x="2613499" y="32698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   4/4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C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3B3A309-241B-BD4D-8F7F-76749B4C8A04}"/>
              </a:ext>
            </a:extLst>
          </p:cNvPr>
          <p:cNvSpPr/>
          <p:nvPr/>
        </p:nvSpPr>
        <p:spPr>
          <a:xfrm>
            <a:off x="3697702" y="3258411"/>
            <a:ext cx="761921" cy="341179"/>
          </a:xfrm>
          <a:prstGeom prst="rightArrow">
            <a:avLst>
              <a:gd name="adj1" fmla="val 34901"/>
              <a:gd name="adj2" fmla="val 57550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3287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조옮김 설정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5143" y="646556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44910" y="1843593"/>
            <a:ext cx="5257801" cy="338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파일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밑줄 글씨 클릭 시 악보 파일 목록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선택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파일명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설정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기존 악보의 박자와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변환할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버튼 클릭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완료 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 옮김이 완료되었습니다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alphaModFix amt="8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92" b="78462" l="9836" r="89344">
                        <a14:foregroundMark x1="60656" y1="73077" x2="60656" y2="73077"/>
                        <a14:foregroundMark x1="33607" y1="78462" x2="33607" y2="78462"/>
                        <a14:foregroundMark x1="38525" y1="33077" x2="38525" y2="33077"/>
                        <a14:foregroundMark x1="31967" y1="60000" x2="31967" y2="60000"/>
                        <a14:backgroundMark x1="53279" y1="40000" x2="53279" y2="40000"/>
                        <a14:backgroundMark x1="21311" y1="73846" x2="21311" y2="73846"/>
                        <a14:backgroundMark x1="44262" y1="73846" x2="44262" y2="7384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2649497" y="1280098"/>
            <a:ext cx="2589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CHORD CONVERSION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C25DA-7E6E-F445-9C2C-3FF820FA4D9E}"/>
              </a:ext>
            </a:extLst>
          </p:cNvPr>
          <p:cNvSpPr txBox="1"/>
          <p:nvPr/>
        </p:nvSpPr>
        <p:spPr>
          <a:xfrm>
            <a:off x="2546903" y="2101746"/>
            <a:ext cx="279435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선택해주세요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endParaRPr kumimoji="1" lang="en-US" altLang="ko-KR" sz="10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9D3AD98A-C68E-E445-91C3-96B3A930F6C0}"/>
              </a:ext>
            </a:extLst>
          </p:cNvPr>
          <p:cNvSpPr/>
          <p:nvPr/>
        </p:nvSpPr>
        <p:spPr>
          <a:xfrm>
            <a:off x="2604974" y="4072114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FDA8A5-EC60-1847-AF5B-508784C9237A}"/>
              </a:ext>
            </a:extLst>
          </p:cNvPr>
          <p:cNvSpPr txBox="1"/>
          <p:nvPr/>
        </p:nvSpPr>
        <p:spPr>
          <a:xfrm>
            <a:off x="2809796" y="4460347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된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파일과 기존 악보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파일이</a:t>
            </a:r>
            <a:endParaRPr kumimoji="1" lang="en-US" altLang="ko-KR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함께 제공됩니다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9574C43-94BB-AD4C-B560-43CE2DFFD9E3}"/>
              </a:ext>
            </a:extLst>
          </p:cNvPr>
          <p:cNvGraphicFramePr>
            <a:graphicFrameLocks noGrp="1"/>
          </p:cNvGraphicFramePr>
          <p:nvPr/>
        </p:nvGraphicFramePr>
        <p:xfrm>
          <a:off x="2613499" y="32698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   4/4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C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3B3A309-241B-BD4D-8F7F-76749B4C8A04}"/>
              </a:ext>
            </a:extLst>
          </p:cNvPr>
          <p:cNvSpPr/>
          <p:nvPr/>
        </p:nvSpPr>
        <p:spPr>
          <a:xfrm>
            <a:off x="3697702" y="3258411"/>
            <a:ext cx="761921" cy="341179"/>
          </a:xfrm>
          <a:prstGeom prst="rightArrow">
            <a:avLst>
              <a:gd name="adj1" fmla="val 34901"/>
              <a:gd name="adj2" fmla="val 57550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461C88-9D1D-9845-BE44-1585702CD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146528"/>
              </p:ext>
            </p:extLst>
          </p:nvPr>
        </p:nvGraphicFramePr>
        <p:xfrm>
          <a:off x="2226803" y="2371046"/>
          <a:ext cx="3364568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4568">
                  <a:extLst>
                    <a:ext uri="{9D8B030D-6E8A-4147-A177-3AD203B41FA5}">
                      <a16:colId xmlns:a16="http://schemas.microsoft.com/office/drawing/2014/main" val="1828494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688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63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843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317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568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6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24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099875"/>
                  </a:ext>
                </a:extLst>
              </a:tr>
            </a:tbl>
          </a:graphicData>
        </a:graphic>
      </p:graphicFrame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3E4BED72-11F0-754B-8637-B1DF7A9EA83C}"/>
              </a:ext>
            </a:extLst>
          </p:cNvPr>
          <p:cNvSpPr/>
          <p:nvPr/>
        </p:nvSpPr>
        <p:spPr>
          <a:xfrm>
            <a:off x="5486400" y="2777852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F28AED19-4EF7-C240-8857-8A61E6398597}"/>
              </a:ext>
            </a:extLst>
          </p:cNvPr>
          <p:cNvSpPr/>
          <p:nvPr/>
        </p:nvSpPr>
        <p:spPr>
          <a:xfrm>
            <a:off x="1839046" y="6290842"/>
            <a:ext cx="8207586" cy="16123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838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21277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1835671" y="6310617"/>
            <a:ext cx="940312" cy="119417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724194" y="3885434"/>
            <a:ext cx="5364445" cy="779093"/>
            <a:chOff x="2423480" y="2536870"/>
            <a:chExt cx="5364445" cy="779093"/>
          </a:xfrm>
        </p:grpSpPr>
        <p:cxnSp>
          <p:nvCxnSpPr>
            <p:cNvPr id="46" name="직선 연결선 45"/>
            <p:cNvCxnSpPr>
              <a:stCxn id="56" idx="6"/>
              <a:endCxn id="83" idx="0"/>
            </p:cNvCxnSpPr>
            <p:nvPr/>
          </p:nvCxnSpPr>
          <p:spPr>
            <a:xfrm>
              <a:off x="2423480" y="2607193"/>
              <a:ext cx="1325848" cy="558465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endCxn id="85" idx="2"/>
            </p:cNvCxnSpPr>
            <p:nvPr/>
          </p:nvCxnSpPr>
          <p:spPr>
            <a:xfrm flipV="1">
              <a:off x="4437013" y="2536870"/>
              <a:ext cx="1350089" cy="485894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H="1" flipV="1">
              <a:off x="5714937" y="2751492"/>
              <a:ext cx="2072988" cy="564471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타원 55"/>
          <p:cNvSpPr/>
          <p:nvPr/>
        </p:nvSpPr>
        <p:spPr>
          <a:xfrm>
            <a:off x="1975083" y="3081201"/>
            <a:ext cx="1749111" cy="174911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197516" y="3513705"/>
            <a:ext cx="1677908" cy="16779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294609" y="3113387"/>
            <a:ext cx="1586417" cy="158641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8273127" y="3701702"/>
            <a:ext cx="1507253" cy="15072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99770" y="1580828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solidFill>
                  <a:prstClr val="black">
                    <a:lumMod val="65000"/>
                    <a:lumOff val="35000"/>
                  </a:prstClr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서비스 기능 목록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372879" y="2161859"/>
            <a:ext cx="9143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white">
                    <a:lumMod val="50000"/>
                  </a:prstClr>
                </a:solidFill>
              </a:rPr>
              <a:t>LIST of SERVICE FUNCTION</a:t>
            </a:r>
            <a:endParaRPr lang="ko-KR" altLang="en-US" sz="1100" b="1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2472770" y="4093535"/>
            <a:ext cx="746125" cy="525462"/>
            <a:chOff x="1074738" y="4143375"/>
            <a:chExt cx="746125" cy="525462"/>
          </a:xfrm>
        </p:grpSpPr>
        <p:sp>
          <p:nvSpPr>
            <p:cNvPr id="63" name="Rectangle 6"/>
            <p:cNvSpPr>
              <a:spLocks noChangeArrowheads="1"/>
            </p:cNvSpPr>
            <p:nvPr/>
          </p:nvSpPr>
          <p:spPr bwMode="auto">
            <a:xfrm>
              <a:off x="1144588" y="4191000"/>
              <a:ext cx="606425" cy="373062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Rectangle 7"/>
            <p:cNvSpPr>
              <a:spLocks noChangeArrowheads="1"/>
            </p:cNvSpPr>
            <p:nvPr/>
          </p:nvSpPr>
          <p:spPr bwMode="auto">
            <a:xfrm>
              <a:off x="1144588" y="4191000"/>
              <a:ext cx="606425" cy="92075"/>
            </a:xfrm>
            <a:prstGeom prst="rect">
              <a:avLst/>
            </a:pr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1098551" y="4143375"/>
              <a:ext cx="698500" cy="490537"/>
            </a:xfrm>
            <a:custGeom>
              <a:avLst/>
              <a:gdLst>
                <a:gd name="T0" fmla="*/ 294 w 3522"/>
                <a:gd name="T1" fmla="*/ 235 h 2469"/>
                <a:gd name="T2" fmla="*/ 275 w 3522"/>
                <a:gd name="T3" fmla="*/ 238 h 2469"/>
                <a:gd name="T4" fmla="*/ 259 w 3522"/>
                <a:gd name="T5" fmla="*/ 247 h 2469"/>
                <a:gd name="T6" fmla="*/ 246 w 3522"/>
                <a:gd name="T7" fmla="*/ 259 h 2469"/>
                <a:gd name="T8" fmla="*/ 238 w 3522"/>
                <a:gd name="T9" fmla="*/ 275 h 2469"/>
                <a:gd name="T10" fmla="*/ 235 w 3522"/>
                <a:gd name="T11" fmla="*/ 293 h 2469"/>
                <a:gd name="T12" fmla="*/ 235 w 3522"/>
                <a:gd name="T13" fmla="*/ 2058 h 2469"/>
                <a:gd name="T14" fmla="*/ 238 w 3522"/>
                <a:gd name="T15" fmla="*/ 2076 h 2469"/>
                <a:gd name="T16" fmla="*/ 246 w 3522"/>
                <a:gd name="T17" fmla="*/ 2092 h 2469"/>
                <a:gd name="T18" fmla="*/ 259 w 3522"/>
                <a:gd name="T19" fmla="*/ 2105 h 2469"/>
                <a:gd name="T20" fmla="*/ 275 w 3522"/>
                <a:gd name="T21" fmla="*/ 2114 h 2469"/>
                <a:gd name="T22" fmla="*/ 294 w 3522"/>
                <a:gd name="T23" fmla="*/ 2116 h 2469"/>
                <a:gd name="T24" fmla="*/ 3228 w 3522"/>
                <a:gd name="T25" fmla="*/ 2116 h 2469"/>
                <a:gd name="T26" fmla="*/ 3246 w 3522"/>
                <a:gd name="T27" fmla="*/ 2114 h 2469"/>
                <a:gd name="T28" fmla="*/ 3264 w 3522"/>
                <a:gd name="T29" fmla="*/ 2105 h 2469"/>
                <a:gd name="T30" fmla="*/ 3276 w 3522"/>
                <a:gd name="T31" fmla="*/ 2092 h 2469"/>
                <a:gd name="T32" fmla="*/ 3284 w 3522"/>
                <a:gd name="T33" fmla="*/ 2076 h 2469"/>
                <a:gd name="T34" fmla="*/ 3288 w 3522"/>
                <a:gd name="T35" fmla="*/ 2058 h 2469"/>
                <a:gd name="T36" fmla="*/ 3288 w 3522"/>
                <a:gd name="T37" fmla="*/ 293 h 2469"/>
                <a:gd name="T38" fmla="*/ 3284 w 3522"/>
                <a:gd name="T39" fmla="*/ 275 h 2469"/>
                <a:gd name="T40" fmla="*/ 3276 w 3522"/>
                <a:gd name="T41" fmla="*/ 259 h 2469"/>
                <a:gd name="T42" fmla="*/ 3264 w 3522"/>
                <a:gd name="T43" fmla="*/ 247 h 2469"/>
                <a:gd name="T44" fmla="*/ 3246 w 3522"/>
                <a:gd name="T45" fmla="*/ 238 h 2469"/>
                <a:gd name="T46" fmla="*/ 3228 w 3522"/>
                <a:gd name="T47" fmla="*/ 235 h 2469"/>
                <a:gd name="T48" fmla="*/ 294 w 3522"/>
                <a:gd name="T49" fmla="*/ 235 h 2469"/>
                <a:gd name="T50" fmla="*/ 270 w 3522"/>
                <a:gd name="T51" fmla="*/ 0 h 2469"/>
                <a:gd name="T52" fmla="*/ 3251 w 3522"/>
                <a:gd name="T53" fmla="*/ 0 h 2469"/>
                <a:gd name="T54" fmla="*/ 3295 w 3522"/>
                <a:gd name="T55" fmla="*/ 4 h 2469"/>
                <a:gd name="T56" fmla="*/ 3337 w 3522"/>
                <a:gd name="T57" fmla="*/ 14 h 2469"/>
                <a:gd name="T58" fmla="*/ 3375 w 3522"/>
                <a:gd name="T59" fmla="*/ 30 h 2469"/>
                <a:gd name="T60" fmla="*/ 3411 w 3522"/>
                <a:gd name="T61" fmla="*/ 53 h 2469"/>
                <a:gd name="T62" fmla="*/ 3442 w 3522"/>
                <a:gd name="T63" fmla="*/ 79 h 2469"/>
                <a:gd name="T64" fmla="*/ 3470 w 3522"/>
                <a:gd name="T65" fmla="*/ 111 h 2469"/>
                <a:gd name="T66" fmla="*/ 3491 w 3522"/>
                <a:gd name="T67" fmla="*/ 146 h 2469"/>
                <a:gd name="T68" fmla="*/ 3509 w 3522"/>
                <a:gd name="T69" fmla="*/ 185 h 2469"/>
                <a:gd name="T70" fmla="*/ 3519 w 3522"/>
                <a:gd name="T71" fmla="*/ 226 h 2469"/>
                <a:gd name="T72" fmla="*/ 3522 w 3522"/>
                <a:gd name="T73" fmla="*/ 271 h 2469"/>
                <a:gd name="T74" fmla="*/ 3522 w 3522"/>
                <a:gd name="T75" fmla="*/ 2411 h 2469"/>
                <a:gd name="T76" fmla="*/ 3519 w 3522"/>
                <a:gd name="T77" fmla="*/ 2429 h 2469"/>
                <a:gd name="T78" fmla="*/ 3511 w 3522"/>
                <a:gd name="T79" fmla="*/ 2445 h 2469"/>
                <a:gd name="T80" fmla="*/ 3498 w 3522"/>
                <a:gd name="T81" fmla="*/ 2458 h 2469"/>
                <a:gd name="T82" fmla="*/ 3482 w 3522"/>
                <a:gd name="T83" fmla="*/ 2467 h 2469"/>
                <a:gd name="T84" fmla="*/ 3463 w 3522"/>
                <a:gd name="T85" fmla="*/ 2469 h 2469"/>
                <a:gd name="T86" fmla="*/ 60 w 3522"/>
                <a:gd name="T87" fmla="*/ 2469 h 2469"/>
                <a:gd name="T88" fmla="*/ 40 w 3522"/>
                <a:gd name="T89" fmla="*/ 2467 h 2469"/>
                <a:gd name="T90" fmla="*/ 24 w 3522"/>
                <a:gd name="T91" fmla="*/ 2458 h 2469"/>
                <a:gd name="T92" fmla="*/ 12 w 3522"/>
                <a:gd name="T93" fmla="*/ 2445 h 2469"/>
                <a:gd name="T94" fmla="*/ 4 w 3522"/>
                <a:gd name="T95" fmla="*/ 2429 h 2469"/>
                <a:gd name="T96" fmla="*/ 0 w 3522"/>
                <a:gd name="T97" fmla="*/ 2411 h 2469"/>
                <a:gd name="T98" fmla="*/ 0 w 3522"/>
                <a:gd name="T99" fmla="*/ 271 h 2469"/>
                <a:gd name="T100" fmla="*/ 4 w 3522"/>
                <a:gd name="T101" fmla="*/ 226 h 2469"/>
                <a:gd name="T102" fmla="*/ 14 w 3522"/>
                <a:gd name="T103" fmla="*/ 185 h 2469"/>
                <a:gd name="T104" fmla="*/ 31 w 3522"/>
                <a:gd name="T105" fmla="*/ 146 h 2469"/>
                <a:gd name="T106" fmla="*/ 53 w 3522"/>
                <a:gd name="T107" fmla="*/ 111 h 2469"/>
                <a:gd name="T108" fmla="*/ 80 w 3522"/>
                <a:gd name="T109" fmla="*/ 79 h 2469"/>
                <a:gd name="T110" fmla="*/ 111 w 3522"/>
                <a:gd name="T111" fmla="*/ 53 h 2469"/>
                <a:gd name="T112" fmla="*/ 146 w 3522"/>
                <a:gd name="T113" fmla="*/ 30 h 2469"/>
                <a:gd name="T114" fmla="*/ 185 w 3522"/>
                <a:gd name="T115" fmla="*/ 14 h 2469"/>
                <a:gd name="T116" fmla="*/ 227 w 3522"/>
                <a:gd name="T117" fmla="*/ 4 h 2469"/>
                <a:gd name="T118" fmla="*/ 270 w 3522"/>
                <a:gd name="T119" fmla="*/ 0 h 2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22" h="2469">
                  <a:moveTo>
                    <a:pt x="294" y="235"/>
                  </a:moveTo>
                  <a:lnTo>
                    <a:pt x="275" y="238"/>
                  </a:lnTo>
                  <a:lnTo>
                    <a:pt x="259" y="247"/>
                  </a:lnTo>
                  <a:lnTo>
                    <a:pt x="246" y="259"/>
                  </a:lnTo>
                  <a:lnTo>
                    <a:pt x="238" y="275"/>
                  </a:lnTo>
                  <a:lnTo>
                    <a:pt x="235" y="293"/>
                  </a:lnTo>
                  <a:lnTo>
                    <a:pt x="235" y="2058"/>
                  </a:lnTo>
                  <a:lnTo>
                    <a:pt x="238" y="2076"/>
                  </a:lnTo>
                  <a:lnTo>
                    <a:pt x="246" y="2092"/>
                  </a:lnTo>
                  <a:lnTo>
                    <a:pt x="259" y="2105"/>
                  </a:lnTo>
                  <a:lnTo>
                    <a:pt x="275" y="2114"/>
                  </a:lnTo>
                  <a:lnTo>
                    <a:pt x="294" y="2116"/>
                  </a:lnTo>
                  <a:lnTo>
                    <a:pt x="3228" y="2116"/>
                  </a:lnTo>
                  <a:lnTo>
                    <a:pt x="3246" y="2114"/>
                  </a:lnTo>
                  <a:lnTo>
                    <a:pt x="3264" y="2105"/>
                  </a:lnTo>
                  <a:lnTo>
                    <a:pt x="3276" y="2092"/>
                  </a:lnTo>
                  <a:lnTo>
                    <a:pt x="3284" y="2076"/>
                  </a:lnTo>
                  <a:lnTo>
                    <a:pt x="3288" y="2058"/>
                  </a:lnTo>
                  <a:lnTo>
                    <a:pt x="3288" y="293"/>
                  </a:lnTo>
                  <a:lnTo>
                    <a:pt x="3284" y="275"/>
                  </a:lnTo>
                  <a:lnTo>
                    <a:pt x="3276" y="259"/>
                  </a:lnTo>
                  <a:lnTo>
                    <a:pt x="3264" y="247"/>
                  </a:lnTo>
                  <a:lnTo>
                    <a:pt x="3246" y="238"/>
                  </a:lnTo>
                  <a:lnTo>
                    <a:pt x="3228" y="235"/>
                  </a:lnTo>
                  <a:lnTo>
                    <a:pt x="294" y="235"/>
                  </a:lnTo>
                  <a:close/>
                  <a:moveTo>
                    <a:pt x="270" y="0"/>
                  </a:moveTo>
                  <a:lnTo>
                    <a:pt x="3251" y="0"/>
                  </a:lnTo>
                  <a:lnTo>
                    <a:pt x="3295" y="4"/>
                  </a:lnTo>
                  <a:lnTo>
                    <a:pt x="3337" y="14"/>
                  </a:lnTo>
                  <a:lnTo>
                    <a:pt x="3375" y="30"/>
                  </a:lnTo>
                  <a:lnTo>
                    <a:pt x="3411" y="53"/>
                  </a:lnTo>
                  <a:lnTo>
                    <a:pt x="3442" y="79"/>
                  </a:lnTo>
                  <a:lnTo>
                    <a:pt x="3470" y="111"/>
                  </a:lnTo>
                  <a:lnTo>
                    <a:pt x="3491" y="146"/>
                  </a:lnTo>
                  <a:lnTo>
                    <a:pt x="3509" y="185"/>
                  </a:lnTo>
                  <a:lnTo>
                    <a:pt x="3519" y="226"/>
                  </a:lnTo>
                  <a:lnTo>
                    <a:pt x="3522" y="271"/>
                  </a:lnTo>
                  <a:lnTo>
                    <a:pt x="3522" y="2411"/>
                  </a:lnTo>
                  <a:lnTo>
                    <a:pt x="3519" y="2429"/>
                  </a:lnTo>
                  <a:lnTo>
                    <a:pt x="3511" y="2445"/>
                  </a:lnTo>
                  <a:lnTo>
                    <a:pt x="3498" y="2458"/>
                  </a:lnTo>
                  <a:lnTo>
                    <a:pt x="3482" y="2467"/>
                  </a:lnTo>
                  <a:lnTo>
                    <a:pt x="3463" y="2469"/>
                  </a:lnTo>
                  <a:lnTo>
                    <a:pt x="60" y="2469"/>
                  </a:lnTo>
                  <a:lnTo>
                    <a:pt x="40" y="2467"/>
                  </a:lnTo>
                  <a:lnTo>
                    <a:pt x="24" y="2458"/>
                  </a:lnTo>
                  <a:lnTo>
                    <a:pt x="12" y="2445"/>
                  </a:lnTo>
                  <a:lnTo>
                    <a:pt x="4" y="2429"/>
                  </a:lnTo>
                  <a:lnTo>
                    <a:pt x="0" y="2411"/>
                  </a:lnTo>
                  <a:lnTo>
                    <a:pt x="0" y="271"/>
                  </a:lnTo>
                  <a:lnTo>
                    <a:pt x="4" y="226"/>
                  </a:lnTo>
                  <a:lnTo>
                    <a:pt x="14" y="185"/>
                  </a:lnTo>
                  <a:lnTo>
                    <a:pt x="31" y="146"/>
                  </a:lnTo>
                  <a:lnTo>
                    <a:pt x="53" y="111"/>
                  </a:lnTo>
                  <a:lnTo>
                    <a:pt x="80" y="79"/>
                  </a:lnTo>
                  <a:lnTo>
                    <a:pt x="111" y="53"/>
                  </a:lnTo>
                  <a:lnTo>
                    <a:pt x="146" y="30"/>
                  </a:lnTo>
                  <a:lnTo>
                    <a:pt x="185" y="14"/>
                  </a:lnTo>
                  <a:lnTo>
                    <a:pt x="227" y="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9"/>
            <p:cNvSpPr>
              <a:spLocks/>
            </p:cNvSpPr>
            <p:nvPr/>
          </p:nvSpPr>
          <p:spPr bwMode="auto">
            <a:xfrm>
              <a:off x="1074738" y="4610100"/>
              <a:ext cx="746125" cy="58737"/>
            </a:xfrm>
            <a:custGeom>
              <a:avLst/>
              <a:gdLst>
                <a:gd name="T0" fmla="*/ 58 w 3757"/>
                <a:gd name="T1" fmla="*/ 0 h 295"/>
                <a:gd name="T2" fmla="*/ 3697 w 3757"/>
                <a:gd name="T3" fmla="*/ 0 h 295"/>
                <a:gd name="T4" fmla="*/ 3717 w 3757"/>
                <a:gd name="T5" fmla="*/ 4 h 295"/>
                <a:gd name="T6" fmla="*/ 3733 w 3757"/>
                <a:gd name="T7" fmla="*/ 12 h 295"/>
                <a:gd name="T8" fmla="*/ 3745 w 3757"/>
                <a:gd name="T9" fmla="*/ 24 h 295"/>
                <a:gd name="T10" fmla="*/ 3753 w 3757"/>
                <a:gd name="T11" fmla="*/ 40 h 295"/>
                <a:gd name="T12" fmla="*/ 3757 w 3757"/>
                <a:gd name="T13" fmla="*/ 60 h 295"/>
                <a:gd name="T14" fmla="*/ 3753 w 3757"/>
                <a:gd name="T15" fmla="*/ 97 h 295"/>
                <a:gd name="T16" fmla="*/ 3744 w 3757"/>
                <a:gd name="T17" fmla="*/ 134 h 295"/>
                <a:gd name="T18" fmla="*/ 3730 w 3757"/>
                <a:gd name="T19" fmla="*/ 167 h 295"/>
                <a:gd name="T20" fmla="*/ 3711 w 3757"/>
                <a:gd name="T21" fmla="*/ 199 h 295"/>
                <a:gd name="T22" fmla="*/ 3687 w 3757"/>
                <a:gd name="T23" fmla="*/ 226 h 295"/>
                <a:gd name="T24" fmla="*/ 3660 w 3757"/>
                <a:gd name="T25" fmla="*/ 249 h 295"/>
                <a:gd name="T26" fmla="*/ 3629 w 3757"/>
                <a:gd name="T27" fmla="*/ 269 h 295"/>
                <a:gd name="T28" fmla="*/ 3596 w 3757"/>
                <a:gd name="T29" fmla="*/ 282 h 295"/>
                <a:gd name="T30" fmla="*/ 3559 w 3757"/>
                <a:gd name="T31" fmla="*/ 291 h 295"/>
                <a:gd name="T32" fmla="*/ 3522 w 3757"/>
                <a:gd name="T33" fmla="*/ 295 h 295"/>
                <a:gd name="T34" fmla="*/ 235 w 3757"/>
                <a:gd name="T35" fmla="*/ 295 h 295"/>
                <a:gd name="T36" fmla="*/ 197 w 3757"/>
                <a:gd name="T37" fmla="*/ 291 h 295"/>
                <a:gd name="T38" fmla="*/ 161 w 3757"/>
                <a:gd name="T39" fmla="*/ 282 h 295"/>
                <a:gd name="T40" fmla="*/ 128 w 3757"/>
                <a:gd name="T41" fmla="*/ 269 h 295"/>
                <a:gd name="T42" fmla="*/ 97 w 3757"/>
                <a:gd name="T43" fmla="*/ 249 h 295"/>
                <a:gd name="T44" fmla="*/ 68 w 3757"/>
                <a:gd name="T45" fmla="*/ 226 h 295"/>
                <a:gd name="T46" fmla="*/ 46 w 3757"/>
                <a:gd name="T47" fmla="*/ 199 h 295"/>
                <a:gd name="T48" fmla="*/ 26 w 3757"/>
                <a:gd name="T49" fmla="*/ 167 h 295"/>
                <a:gd name="T50" fmla="*/ 13 w 3757"/>
                <a:gd name="T51" fmla="*/ 134 h 295"/>
                <a:gd name="T52" fmla="*/ 3 w 3757"/>
                <a:gd name="T53" fmla="*/ 97 h 295"/>
                <a:gd name="T54" fmla="*/ 0 w 3757"/>
                <a:gd name="T55" fmla="*/ 60 h 295"/>
                <a:gd name="T56" fmla="*/ 3 w 3757"/>
                <a:gd name="T57" fmla="*/ 40 h 295"/>
                <a:gd name="T58" fmla="*/ 11 w 3757"/>
                <a:gd name="T59" fmla="*/ 24 h 295"/>
                <a:gd name="T60" fmla="*/ 24 w 3757"/>
                <a:gd name="T61" fmla="*/ 12 h 295"/>
                <a:gd name="T62" fmla="*/ 40 w 3757"/>
                <a:gd name="T63" fmla="*/ 4 h 295"/>
                <a:gd name="T64" fmla="*/ 58 w 3757"/>
                <a:gd name="T6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57" h="295">
                  <a:moveTo>
                    <a:pt x="58" y="0"/>
                  </a:moveTo>
                  <a:lnTo>
                    <a:pt x="3697" y="0"/>
                  </a:lnTo>
                  <a:lnTo>
                    <a:pt x="3717" y="4"/>
                  </a:lnTo>
                  <a:lnTo>
                    <a:pt x="3733" y="12"/>
                  </a:lnTo>
                  <a:lnTo>
                    <a:pt x="3745" y="24"/>
                  </a:lnTo>
                  <a:lnTo>
                    <a:pt x="3753" y="40"/>
                  </a:lnTo>
                  <a:lnTo>
                    <a:pt x="3757" y="60"/>
                  </a:lnTo>
                  <a:lnTo>
                    <a:pt x="3753" y="97"/>
                  </a:lnTo>
                  <a:lnTo>
                    <a:pt x="3744" y="134"/>
                  </a:lnTo>
                  <a:lnTo>
                    <a:pt x="3730" y="167"/>
                  </a:lnTo>
                  <a:lnTo>
                    <a:pt x="3711" y="199"/>
                  </a:lnTo>
                  <a:lnTo>
                    <a:pt x="3687" y="226"/>
                  </a:lnTo>
                  <a:lnTo>
                    <a:pt x="3660" y="249"/>
                  </a:lnTo>
                  <a:lnTo>
                    <a:pt x="3629" y="269"/>
                  </a:lnTo>
                  <a:lnTo>
                    <a:pt x="3596" y="282"/>
                  </a:lnTo>
                  <a:lnTo>
                    <a:pt x="3559" y="291"/>
                  </a:lnTo>
                  <a:lnTo>
                    <a:pt x="3522" y="295"/>
                  </a:lnTo>
                  <a:lnTo>
                    <a:pt x="235" y="295"/>
                  </a:lnTo>
                  <a:lnTo>
                    <a:pt x="197" y="291"/>
                  </a:lnTo>
                  <a:lnTo>
                    <a:pt x="161" y="282"/>
                  </a:lnTo>
                  <a:lnTo>
                    <a:pt x="128" y="269"/>
                  </a:lnTo>
                  <a:lnTo>
                    <a:pt x="97" y="249"/>
                  </a:lnTo>
                  <a:lnTo>
                    <a:pt x="68" y="226"/>
                  </a:lnTo>
                  <a:lnTo>
                    <a:pt x="46" y="199"/>
                  </a:lnTo>
                  <a:lnTo>
                    <a:pt x="26" y="167"/>
                  </a:lnTo>
                  <a:lnTo>
                    <a:pt x="13" y="134"/>
                  </a:lnTo>
                  <a:lnTo>
                    <a:pt x="3" y="97"/>
                  </a:lnTo>
                  <a:lnTo>
                    <a:pt x="0" y="60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1190626" y="4225925"/>
              <a:ext cx="104775" cy="22225"/>
            </a:xfrm>
            <a:custGeom>
              <a:avLst/>
              <a:gdLst>
                <a:gd name="T0" fmla="*/ 59 w 528"/>
                <a:gd name="T1" fmla="*/ 0 h 118"/>
                <a:gd name="T2" fmla="*/ 469 w 528"/>
                <a:gd name="T3" fmla="*/ 0 h 118"/>
                <a:gd name="T4" fmla="*/ 489 w 528"/>
                <a:gd name="T5" fmla="*/ 3 h 118"/>
                <a:gd name="T6" fmla="*/ 505 w 528"/>
                <a:gd name="T7" fmla="*/ 11 h 118"/>
                <a:gd name="T8" fmla="*/ 517 w 528"/>
                <a:gd name="T9" fmla="*/ 24 h 118"/>
                <a:gd name="T10" fmla="*/ 525 w 528"/>
                <a:gd name="T11" fmla="*/ 41 h 118"/>
                <a:gd name="T12" fmla="*/ 528 w 528"/>
                <a:gd name="T13" fmla="*/ 59 h 118"/>
                <a:gd name="T14" fmla="*/ 525 w 528"/>
                <a:gd name="T15" fmla="*/ 78 h 118"/>
                <a:gd name="T16" fmla="*/ 517 w 528"/>
                <a:gd name="T17" fmla="*/ 94 h 118"/>
                <a:gd name="T18" fmla="*/ 505 w 528"/>
                <a:gd name="T19" fmla="*/ 106 h 118"/>
                <a:gd name="T20" fmla="*/ 489 w 528"/>
                <a:gd name="T21" fmla="*/ 115 h 118"/>
                <a:gd name="T22" fmla="*/ 469 w 528"/>
                <a:gd name="T23" fmla="*/ 118 h 118"/>
                <a:gd name="T24" fmla="*/ 59 w 528"/>
                <a:gd name="T25" fmla="*/ 118 h 118"/>
                <a:gd name="T26" fmla="*/ 40 w 528"/>
                <a:gd name="T27" fmla="*/ 115 h 118"/>
                <a:gd name="T28" fmla="*/ 24 w 528"/>
                <a:gd name="T29" fmla="*/ 106 h 118"/>
                <a:gd name="T30" fmla="*/ 11 w 528"/>
                <a:gd name="T31" fmla="*/ 94 h 118"/>
                <a:gd name="T32" fmla="*/ 3 w 528"/>
                <a:gd name="T33" fmla="*/ 78 h 118"/>
                <a:gd name="T34" fmla="*/ 0 w 528"/>
                <a:gd name="T35" fmla="*/ 59 h 118"/>
                <a:gd name="T36" fmla="*/ 3 w 528"/>
                <a:gd name="T37" fmla="*/ 41 h 118"/>
                <a:gd name="T38" fmla="*/ 11 w 528"/>
                <a:gd name="T39" fmla="*/ 24 h 118"/>
                <a:gd name="T40" fmla="*/ 24 w 528"/>
                <a:gd name="T41" fmla="*/ 11 h 118"/>
                <a:gd name="T42" fmla="*/ 40 w 528"/>
                <a:gd name="T43" fmla="*/ 3 h 118"/>
                <a:gd name="T44" fmla="*/ 59 w 528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8" h="118">
                  <a:moveTo>
                    <a:pt x="59" y="0"/>
                  </a:moveTo>
                  <a:lnTo>
                    <a:pt x="469" y="0"/>
                  </a:lnTo>
                  <a:lnTo>
                    <a:pt x="489" y="3"/>
                  </a:lnTo>
                  <a:lnTo>
                    <a:pt x="505" y="11"/>
                  </a:lnTo>
                  <a:lnTo>
                    <a:pt x="517" y="24"/>
                  </a:lnTo>
                  <a:lnTo>
                    <a:pt x="525" y="41"/>
                  </a:lnTo>
                  <a:lnTo>
                    <a:pt x="528" y="59"/>
                  </a:lnTo>
                  <a:lnTo>
                    <a:pt x="525" y="78"/>
                  </a:lnTo>
                  <a:lnTo>
                    <a:pt x="517" y="94"/>
                  </a:lnTo>
                  <a:lnTo>
                    <a:pt x="505" y="106"/>
                  </a:lnTo>
                  <a:lnTo>
                    <a:pt x="489" y="115"/>
                  </a:lnTo>
                  <a:lnTo>
                    <a:pt x="469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D200"/>
            </a:solidFill>
            <a:ln w="0">
              <a:solidFill>
                <a:srgbClr val="FFD2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1470026" y="4225925"/>
              <a:ext cx="34925" cy="22225"/>
            </a:xfrm>
            <a:custGeom>
              <a:avLst/>
              <a:gdLst>
                <a:gd name="T0" fmla="*/ 59 w 177"/>
                <a:gd name="T1" fmla="*/ 0 h 118"/>
                <a:gd name="T2" fmla="*/ 117 w 177"/>
                <a:gd name="T3" fmla="*/ 0 h 118"/>
                <a:gd name="T4" fmla="*/ 137 w 177"/>
                <a:gd name="T5" fmla="*/ 3 h 118"/>
                <a:gd name="T6" fmla="*/ 153 w 177"/>
                <a:gd name="T7" fmla="*/ 11 h 118"/>
                <a:gd name="T8" fmla="*/ 165 w 177"/>
                <a:gd name="T9" fmla="*/ 24 h 118"/>
                <a:gd name="T10" fmla="*/ 173 w 177"/>
                <a:gd name="T11" fmla="*/ 41 h 118"/>
                <a:gd name="T12" fmla="*/ 177 w 177"/>
                <a:gd name="T13" fmla="*/ 59 h 118"/>
                <a:gd name="T14" fmla="*/ 173 w 177"/>
                <a:gd name="T15" fmla="*/ 78 h 118"/>
                <a:gd name="T16" fmla="*/ 165 w 177"/>
                <a:gd name="T17" fmla="*/ 94 h 118"/>
                <a:gd name="T18" fmla="*/ 153 w 177"/>
                <a:gd name="T19" fmla="*/ 106 h 118"/>
                <a:gd name="T20" fmla="*/ 137 w 177"/>
                <a:gd name="T21" fmla="*/ 115 h 118"/>
                <a:gd name="T22" fmla="*/ 117 w 177"/>
                <a:gd name="T23" fmla="*/ 118 h 118"/>
                <a:gd name="T24" fmla="*/ 59 w 177"/>
                <a:gd name="T25" fmla="*/ 118 h 118"/>
                <a:gd name="T26" fmla="*/ 41 w 177"/>
                <a:gd name="T27" fmla="*/ 115 h 118"/>
                <a:gd name="T28" fmla="*/ 24 w 177"/>
                <a:gd name="T29" fmla="*/ 106 h 118"/>
                <a:gd name="T30" fmla="*/ 11 w 177"/>
                <a:gd name="T31" fmla="*/ 94 h 118"/>
                <a:gd name="T32" fmla="*/ 3 w 177"/>
                <a:gd name="T33" fmla="*/ 78 h 118"/>
                <a:gd name="T34" fmla="*/ 0 w 177"/>
                <a:gd name="T35" fmla="*/ 59 h 118"/>
                <a:gd name="T36" fmla="*/ 3 w 177"/>
                <a:gd name="T37" fmla="*/ 41 h 118"/>
                <a:gd name="T38" fmla="*/ 11 w 177"/>
                <a:gd name="T39" fmla="*/ 24 h 118"/>
                <a:gd name="T40" fmla="*/ 24 w 177"/>
                <a:gd name="T41" fmla="*/ 11 h 118"/>
                <a:gd name="T42" fmla="*/ 41 w 177"/>
                <a:gd name="T43" fmla="*/ 3 h 118"/>
                <a:gd name="T44" fmla="*/ 59 w 177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118">
                  <a:moveTo>
                    <a:pt x="59" y="0"/>
                  </a:moveTo>
                  <a:lnTo>
                    <a:pt x="117" y="0"/>
                  </a:lnTo>
                  <a:lnTo>
                    <a:pt x="137" y="3"/>
                  </a:lnTo>
                  <a:lnTo>
                    <a:pt x="153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7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3" y="106"/>
                  </a:lnTo>
                  <a:lnTo>
                    <a:pt x="137" y="115"/>
                  </a:lnTo>
                  <a:lnTo>
                    <a:pt x="117" y="118"/>
                  </a:lnTo>
                  <a:lnTo>
                    <a:pt x="59" y="118"/>
                  </a:lnTo>
                  <a:lnTo>
                    <a:pt x="41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2"/>
            <p:cNvSpPr>
              <a:spLocks/>
            </p:cNvSpPr>
            <p:nvPr/>
          </p:nvSpPr>
          <p:spPr bwMode="auto">
            <a:xfrm>
              <a:off x="1528763" y="4225925"/>
              <a:ext cx="34925" cy="22225"/>
            </a:xfrm>
            <a:custGeom>
              <a:avLst/>
              <a:gdLst>
                <a:gd name="T0" fmla="*/ 58 w 177"/>
                <a:gd name="T1" fmla="*/ 0 h 118"/>
                <a:gd name="T2" fmla="*/ 117 w 177"/>
                <a:gd name="T3" fmla="*/ 0 h 118"/>
                <a:gd name="T4" fmla="*/ 136 w 177"/>
                <a:gd name="T5" fmla="*/ 3 h 118"/>
                <a:gd name="T6" fmla="*/ 152 w 177"/>
                <a:gd name="T7" fmla="*/ 11 h 118"/>
                <a:gd name="T8" fmla="*/ 165 w 177"/>
                <a:gd name="T9" fmla="*/ 24 h 118"/>
                <a:gd name="T10" fmla="*/ 173 w 177"/>
                <a:gd name="T11" fmla="*/ 41 h 118"/>
                <a:gd name="T12" fmla="*/ 177 w 177"/>
                <a:gd name="T13" fmla="*/ 59 h 118"/>
                <a:gd name="T14" fmla="*/ 173 w 177"/>
                <a:gd name="T15" fmla="*/ 78 h 118"/>
                <a:gd name="T16" fmla="*/ 165 w 177"/>
                <a:gd name="T17" fmla="*/ 94 h 118"/>
                <a:gd name="T18" fmla="*/ 152 w 177"/>
                <a:gd name="T19" fmla="*/ 106 h 118"/>
                <a:gd name="T20" fmla="*/ 136 w 177"/>
                <a:gd name="T21" fmla="*/ 115 h 118"/>
                <a:gd name="T22" fmla="*/ 117 w 177"/>
                <a:gd name="T23" fmla="*/ 118 h 118"/>
                <a:gd name="T24" fmla="*/ 58 w 177"/>
                <a:gd name="T25" fmla="*/ 118 h 118"/>
                <a:gd name="T26" fmla="*/ 40 w 177"/>
                <a:gd name="T27" fmla="*/ 115 h 118"/>
                <a:gd name="T28" fmla="*/ 24 w 177"/>
                <a:gd name="T29" fmla="*/ 106 h 118"/>
                <a:gd name="T30" fmla="*/ 11 w 177"/>
                <a:gd name="T31" fmla="*/ 94 h 118"/>
                <a:gd name="T32" fmla="*/ 3 w 177"/>
                <a:gd name="T33" fmla="*/ 78 h 118"/>
                <a:gd name="T34" fmla="*/ 0 w 177"/>
                <a:gd name="T35" fmla="*/ 59 h 118"/>
                <a:gd name="T36" fmla="*/ 3 w 177"/>
                <a:gd name="T37" fmla="*/ 41 h 118"/>
                <a:gd name="T38" fmla="*/ 11 w 177"/>
                <a:gd name="T39" fmla="*/ 24 h 118"/>
                <a:gd name="T40" fmla="*/ 24 w 177"/>
                <a:gd name="T41" fmla="*/ 11 h 118"/>
                <a:gd name="T42" fmla="*/ 40 w 177"/>
                <a:gd name="T43" fmla="*/ 3 h 118"/>
                <a:gd name="T44" fmla="*/ 58 w 177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118">
                  <a:moveTo>
                    <a:pt x="58" y="0"/>
                  </a:moveTo>
                  <a:lnTo>
                    <a:pt x="117" y="0"/>
                  </a:lnTo>
                  <a:lnTo>
                    <a:pt x="136" y="3"/>
                  </a:lnTo>
                  <a:lnTo>
                    <a:pt x="152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7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2" y="106"/>
                  </a:lnTo>
                  <a:lnTo>
                    <a:pt x="136" y="115"/>
                  </a:lnTo>
                  <a:lnTo>
                    <a:pt x="117" y="118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3"/>
            <p:cNvSpPr>
              <a:spLocks/>
            </p:cNvSpPr>
            <p:nvPr/>
          </p:nvSpPr>
          <p:spPr bwMode="auto">
            <a:xfrm>
              <a:off x="1587501" y="4225925"/>
              <a:ext cx="34925" cy="22225"/>
            </a:xfrm>
            <a:custGeom>
              <a:avLst/>
              <a:gdLst>
                <a:gd name="T0" fmla="*/ 58 w 175"/>
                <a:gd name="T1" fmla="*/ 0 h 118"/>
                <a:gd name="T2" fmla="*/ 117 w 175"/>
                <a:gd name="T3" fmla="*/ 0 h 118"/>
                <a:gd name="T4" fmla="*/ 136 w 175"/>
                <a:gd name="T5" fmla="*/ 3 h 118"/>
                <a:gd name="T6" fmla="*/ 152 w 175"/>
                <a:gd name="T7" fmla="*/ 11 h 118"/>
                <a:gd name="T8" fmla="*/ 164 w 175"/>
                <a:gd name="T9" fmla="*/ 24 h 118"/>
                <a:gd name="T10" fmla="*/ 172 w 175"/>
                <a:gd name="T11" fmla="*/ 41 h 118"/>
                <a:gd name="T12" fmla="*/ 175 w 175"/>
                <a:gd name="T13" fmla="*/ 59 h 118"/>
                <a:gd name="T14" fmla="*/ 172 w 175"/>
                <a:gd name="T15" fmla="*/ 78 h 118"/>
                <a:gd name="T16" fmla="*/ 164 w 175"/>
                <a:gd name="T17" fmla="*/ 94 h 118"/>
                <a:gd name="T18" fmla="*/ 152 w 175"/>
                <a:gd name="T19" fmla="*/ 106 h 118"/>
                <a:gd name="T20" fmla="*/ 136 w 175"/>
                <a:gd name="T21" fmla="*/ 115 h 118"/>
                <a:gd name="T22" fmla="*/ 117 w 175"/>
                <a:gd name="T23" fmla="*/ 118 h 118"/>
                <a:gd name="T24" fmla="*/ 58 w 175"/>
                <a:gd name="T25" fmla="*/ 118 h 118"/>
                <a:gd name="T26" fmla="*/ 40 w 175"/>
                <a:gd name="T27" fmla="*/ 115 h 118"/>
                <a:gd name="T28" fmla="*/ 24 w 175"/>
                <a:gd name="T29" fmla="*/ 106 h 118"/>
                <a:gd name="T30" fmla="*/ 10 w 175"/>
                <a:gd name="T31" fmla="*/ 94 h 118"/>
                <a:gd name="T32" fmla="*/ 2 w 175"/>
                <a:gd name="T33" fmla="*/ 78 h 118"/>
                <a:gd name="T34" fmla="*/ 0 w 175"/>
                <a:gd name="T35" fmla="*/ 59 h 118"/>
                <a:gd name="T36" fmla="*/ 2 w 175"/>
                <a:gd name="T37" fmla="*/ 41 h 118"/>
                <a:gd name="T38" fmla="*/ 10 w 175"/>
                <a:gd name="T39" fmla="*/ 24 h 118"/>
                <a:gd name="T40" fmla="*/ 24 w 175"/>
                <a:gd name="T41" fmla="*/ 11 h 118"/>
                <a:gd name="T42" fmla="*/ 40 w 175"/>
                <a:gd name="T43" fmla="*/ 3 h 118"/>
                <a:gd name="T44" fmla="*/ 58 w 175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" h="118">
                  <a:moveTo>
                    <a:pt x="58" y="0"/>
                  </a:moveTo>
                  <a:lnTo>
                    <a:pt x="117" y="0"/>
                  </a:lnTo>
                  <a:lnTo>
                    <a:pt x="136" y="3"/>
                  </a:lnTo>
                  <a:lnTo>
                    <a:pt x="152" y="11"/>
                  </a:lnTo>
                  <a:lnTo>
                    <a:pt x="164" y="24"/>
                  </a:lnTo>
                  <a:lnTo>
                    <a:pt x="172" y="41"/>
                  </a:lnTo>
                  <a:lnTo>
                    <a:pt x="175" y="59"/>
                  </a:lnTo>
                  <a:lnTo>
                    <a:pt x="172" y="78"/>
                  </a:lnTo>
                  <a:lnTo>
                    <a:pt x="164" y="94"/>
                  </a:lnTo>
                  <a:lnTo>
                    <a:pt x="152" y="106"/>
                  </a:lnTo>
                  <a:lnTo>
                    <a:pt x="136" y="115"/>
                  </a:lnTo>
                  <a:lnTo>
                    <a:pt x="117" y="118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0" y="94"/>
                  </a:lnTo>
                  <a:lnTo>
                    <a:pt x="2" y="78"/>
                  </a:lnTo>
                  <a:lnTo>
                    <a:pt x="0" y="59"/>
                  </a:lnTo>
                  <a:lnTo>
                    <a:pt x="2" y="41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>
              <a:off x="1644651" y="4225925"/>
              <a:ext cx="36513" cy="22225"/>
            </a:xfrm>
            <a:custGeom>
              <a:avLst/>
              <a:gdLst>
                <a:gd name="T0" fmla="*/ 59 w 176"/>
                <a:gd name="T1" fmla="*/ 0 h 118"/>
                <a:gd name="T2" fmla="*/ 117 w 176"/>
                <a:gd name="T3" fmla="*/ 0 h 118"/>
                <a:gd name="T4" fmla="*/ 135 w 176"/>
                <a:gd name="T5" fmla="*/ 3 h 118"/>
                <a:gd name="T6" fmla="*/ 153 w 176"/>
                <a:gd name="T7" fmla="*/ 11 h 118"/>
                <a:gd name="T8" fmla="*/ 165 w 176"/>
                <a:gd name="T9" fmla="*/ 24 h 118"/>
                <a:gd name="T10" fmla="*/ 173 w 176"/>
                <a:gd name="T11" fmla="*/ 41 h 118"/>
                <a:gd name="T12" fmla="*/ 176 w 176"/>
                <a:gd name="T13" fmla="*/ 59 h 118"/>
                <a:gd name="T14" fmla="*/ 173 w 176"/>
                <a:gd name="T15" fmla="*/ 78 h 118"/>
                <a:gd name="T16" fmla="*/ 165 w 176"/>
                <a:gd name="T17" fmla="*/ 94 h 118"/>
                <a:gd name="T18" fmla="*/ 153 w 176"/>
                <a:gd name="T19" fmla="*/ 106 h 118"/>
                <a:gd name="T20" fmla="*/ 135 w 176"/>
                <a:gd name="T21" fmla="*/ 115 h 118"/>
                <a:gd name="T22" fmla="*/ 117 w 176"/>
                <a:gd name="T23" fmla="*/ 118 h 118"/>
                <a:gd name="T24" fmla="*/ 59 w 176"/>
                <a:gd name="T25" fmla="*/ 118 h 118"/>
                <a:gd name="T26" fmla="*/ 40 w 176"/>
                <a:gd name="T27" fmla="*/ 115 h 118"/>
                <a:gd name="T28" fmla="*/ 24 w 176"/>
                <a:gd name="T29" fmla="*/ 106 h 118"/>
                <a:gd name="T30" fmla="*/ 11 w 176"/>
                <a:gd name="T31" fmla="*/ 94 h 118"/>
                <a:gd name="T32" fmla="*/ 3 w 176"/>
                <a:gd name="T33" fmla="*/ 78 h 118"/>
                <a:gd name="T34" fmla="*/ 0 w 176"/>
                <a:gd name="T35" fmla="*/ 59 h 118"/>
                <a:gd name="T36" fmla="*/ 3 w 176"/>
                <a:gd name="T37" fmla="*/ 41 h 118"/>
                <a:gd name="T38" fmla="*/ 11 w 176"/>
                <a:gd name="T39" fmla="*/ 24 h 118"/>
                <a:gd name="T40" fmla="*/ 24 w 176"/>
                <a:gd name="T41" fmla="*/ 11 h 118"/>
                <a:gd name="T42" fmla="*/ 40 w 176"/>
                <a:gd name="T43" fmla="*/ 3 h 118"/>
                <a:gd name="T44" fmla="*/ 59 w 176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6" h="118">
                  <a:moveTo>
                    <a:pt x="59" y="0"/>
                  </a:moveTo>
                  <a:lnTo>
                    <a:pt x="117" y="0"/>
                  </a:lnTo>
                  <a:lnTo>
                    <a:pt x="135" y="3"/>
                  </a:lnTo>
                  <a:lnTo>
                    <a:pt x="153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6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3" y="106"/>
                  </a:lnTo>
                  <a:lnTo>
                    <a:pt x="135" y="115"/>
                  </a:lnTo>
                  <a:lnTo>
                    <a:pt x="117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15"/>
            <p:cNvSpPr>
              <a:spLocks/>
            </p:cNvSpPr>
            <p:nvPr/>
          </p:nvSpPr>
          <p:spPr bwMode="auto">
            <a:xfrm>
              <a:off x="1190626" y="4318000"/>
              <a:ext cx="222250" cy="211137"/>
            </a:xfrm>
            <a:custGeom>
              <a:avLst/>
              <a:gdLst>
                <a:gd name="T0" fmla="*/ 59 w 1115"/>
                <a:gd name="T1" fmla="*/ 0 h 1059"/>
                <a:gd name="T2" fmla="*/ 1056 w 1115"/>
                <a:gd name="T3" fmla="*/ 0 h 1059"/>
                <a:gd name="T4" fmla="*/ 1075 w 1115"/>
                <a:gd name="T5" fmla="*/ 4 h 1059"/>
                <a:gd name="T6" fmla="*/ 1091 w 1115"/>
                <a:gd name="T7" fmla="*/ 12 h 1059"/>
                <a:gd name="T8" fmla="*/ 1104 w 1115"/>
                <a:gd name="T9" fmla="*/ 25 h 1059"/>
                <a:gd name="T10" fmla="*/ 1112 w 1115"/>
                <a:gd name="T11" fmla="*/ 41 h 1059"/>
                <a:gd name="T12" fmla="*/ 1115 w 1115"/>
                <a:gd name="T13" fmla="*/ 60 h 1059"/>
                <a:gd name="T14" fmla="*/ 1115 w 1115"/>
                <a:gd name="T15" fmla="*/ 1000 h 1059"/>
                <a:gd name="T16" fmla="*/ 1112 w 1115"/>
                <a:gd name="T17" fmla="*/ 1018 h 1059"/>
                <a:gd name="T18" fmla="*/ 1104 w 1115"/>
                <a:gd name="T19" fmla="*/ 1036 h 1059"/>
                <a:gd name="T20" fmla="*/ 1091 w 1115"/>
                <a:gd name="T21" fmla="*/ 1048 h 1059"/>
                <a:gd name="T22" fmla="*/ 1075 w 1115"/>
                <a:gd name="T23" fmla="*/ 1056 h 1059"/>
                <a:gd name="T24" fmla="*/ 1056 w 1115"/>
                <a:gd name="T25" fmla="*/ 1059 h 1059"/>
                <a:gd name="T26" fmla="*/ 59 w 1115"/>
                <a:gd name="T27" fmla="*/ 1059 h 1059"/>
                <a:gd name="T28" fmla="*/ 40 w 1115"/>
                <a:gd name="T29" fmla="*/ 1056 h 1059"/>
                <a:gd name="T30" fmla="*/ 24 w 1115"/>
                <a:gd name="T31" fmla="*/ 1048 h 1059"/>
                <a:gd name="T32" fmla="*/ 11 w 1115"/>
                <a:gd name="T33" fmla="*/ 1036 h 1059"/>
                <a:gd name="T34" fmla="*/ 3 w 1115"/>
                <a:gd name="T35" fmla="*/ 1018 h 1059"/>
                <a:gd name="T36" fmla="*/ 0 w 1115"/>
                <a:gd name="T37" fmla="*/ 1000 h 1059"/>
                <a:gd name="T38" fmla="*/ 0 w 1115"/>
                <a:gd name="T39" fmla="*/ 60 h 1059"/>
                <a:gd name="T40" fmla="*/ 3 w 1115"/>
                <a:gd name="T41" fmla="*/ 41 h 1059"/>
                <a:gd name="T42" fmla="*/ 11 w 1115"/>
                <a:gd name="T43" fmla="*/ 25 h 1059"/>
                <a:gd name="T44" fmla="*/ 24 w 1115"/>
                <a:gd name="T45" fmla="*/ 12 h 1059"/>
                <a:gd name="T46" fmla="*/ 40 w 1115"/>
                <a:gd name="T47" fmla="*/ 4 h 1059"/>
                <a:gd name="T48" fmla="*/ 59 w 1115"/>
                <a:gd name="T49" fmla="*/ 0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5" h="1059">
                  <a:moveTo>
                    <a:pt x="59" y="0"/>
                  </a:moveTo>
                  <a:lnTo>
                    <a:pt x="1056" y="0"/>
                  </a:lnTo>
                  <a:lnTo>
                    <a:pt x="1075" y="4"/>
                  </a:lnTo>
                  <a:lnTo>
                    <a:pt x="1091" y="12"/>
                  </a:lnTo>
                  <a:lnTo>
                    <a:pt x="1104" y="25"/>
                  </a:lnTo>
                  <a:lnTo>
                    <a:pt x="1112" y="41"/>
                  </a:lnTo>
                  <a:lnTo>
                    <a:pt x="1115" y="60"/>
                  </a:lnTo>
                  <a:lnTo>
                    <a:pt x="1115" y="1000"/>
                  </a:lnTo>
                  <a:lnTo>
                    <a:pt x="1112" y="1018"/>
                  </a:lnTo>
                  <a:lnTo>
                    <a:pt x="1104" y="1036"/>
                  </a:lnTo>
                  <a:lnTo>
                    <a:pt x="1091" y="1048"/>
                  </a:lnTo>
                  <a:lnTo>
                    <a:pt x="1075" y="1056"/>
                  </a:lnTo>
                  <a:lnTo>
                    <a:pt x="1056" y="1059"/>
                  </a:lnTo>
                  <a:lnTo>
                    <a:pt x="59" y="1059"/>
                  </a:lnTo>
                  <a:lnTo>
                    <a:pt x="40" y="1056"/>
                  </a:lnTo>
                  <a:lnTo>
                    <a:pt x="24" y="1048"/>
                  </a:lnTo>
                  <a:lnTo>
                    <a:pt x="11" y="1036"/>
                  </a:lnTo>
                  <a:lnTo>
                    <a:pt x="3" y="1018"/>
                  </a:lnTo>
                  <a:lnTo>
                    <a:pt x="0" y="1000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53DCFF"/>
            </a:solidFill>
            <a:ln w="0">
              <a:solidFill>
                <a:srgbClr val="53DC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16"/>
            <p:cNvSpPr>
              <a:spLocks/>
            </p:cNvSpPr>
            <p:nvPr/>
          </p:nvSpPr>
          <p:spPr bwMode="auto">
            <a:xfrm>
              <a:off x="1447801" y="4318000"/>
              <a:ext cx="244475" cy="23812"/>
            </a:xfrm>
            <a:custGeom>
              <a:avLst/>
              <a:gdLst>
                <a:gd name="T0" fmla="*/ 59 w 1233"/>
                <a:gd name="T1" fmla="*/ 0 h 118"/>
                <a:gd name="T2" fmla="*/ 1174 w 1233"/>
                <a:gd name="T3" fmla="*/ 0 h 118"/>
                <a:gd name="T4" fmla="*/ 1193 w 1233"/>
                <a:gd name="T5" fmla="*/ 4 h 118"/>
                <a:gd name="T6" fmla="*/ 1209 w 1233"/>
                <a:gd name="T7" fmla="*/ 12 h 118"/>
                <a:gd name="T8" fmla="*/ 1221 w 1233"/>
                <a:gd name="T9" fmla="*/ 25 h 118"/>
                <a:gd name="T10" fmla="*/ 1230 w 1233"/>
                <a:gd name="T11" fmla="*/ 41 h 118"/>
                <a:gd name="T12" fmla="*/ 1233 w 1233"/>
                <a:gd name="T13" fmla="*/ 60 h 118"/>
                <a:gd name="T14" fmla="*/ 1230 w 1233"/>
                <a:gd name="T15" fmla="*/ 78 h 118"/>
                <a:gd name="T16" fmla="*/ 1221 w 1233"/>
                <a:gd name="T17" fmla="*/ 94 h 118"/>
                <a:gd name="T18" fmla="*/ 1209 w 1233"/>
                <a:gd name="T19" fmla="*/ 108 h 118"/>
                <a:gd name="T20" fmla="*/ 1193 w 1233"/>
                <a:gd name="T21" fmla="*/ 116 h 118"/>
                <a:gd name="T22" fmla="*/ 1174 w 1233"/>
                <a:gd name="T23" fmla="*/ 118 h 118"/>
                <a:gd name="T24" fmla="*/ 59 w 1233"/>
                <a:gd name="T25" fmla="*/ 118 h 118"/>
                <a:gd name="T26" fmla="*/ 41 w 1233"/>
                <a:gd name="T27" fmla="*/ 116 h 118"/>
                <a:gd name="T28" fmla="*/ 24 w 1233"/>
                <a:gd name="T29" fmla="*/ 108 h 118"/>
                <a:gd name="T30" fmla="*/ 11 w 1233"/>
                <a:gd name="T31" fmla="*/ 94 h 118"/>
                <a:gd name="T32" fmla="*/ 3 w 1233"/>
                <a:gd name="T33" fmla="*/ 78 h 118"/>
                <a:gd name="T34" fmla="*/ 0 w 1233"/>
                <a:gd name="T35" fmla="*/ 60 h 118"/>
                <a:gd name="T36" fmla="*/ 3 w 1233"/>
                <a:gd name="T37" fmla="*/ 41 h 118"/>
                <a:gd name="T38" fmla="*/ 11 w 1233"/>
                <a:gd name="T39" fmla="*/ 25 h 118"/>
                <a:gd name="T40" fmla="*/ 24 w 1233"/>
                <a:gd name="T41" fmla="*/ 12 h 118"/>
                <a:gd name="T42" fmla="*/ 41 w 1233"/>
                <a:gd name="T43" fmla="*/ 4 h 118"/>
                <a:gd name="T44" fmla="*/ 59 w 1233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33" h="118">
                  <a:moveTo>
                    <a:pt x="59" y="0"/>
                  </a:moveTo>
                  <a:lnTo>
                    <a:pt x="1174" y="0"/>
                  </a:lnTo>
                  <a:lnTo>
                    <a:pt x="1193" y="4"/>
                  </a:lnTo>
                  <a:lnTo>
                    <a:pt x="1209" y="12"/>
                  </a:lnTo>
                  <a:lnTo>
                    <a:pt x="1221" y="25"/>
                  </a:lnTo>
                  <a:lnTo>
                    <a:pt x="1230" y="41"/>
                  </a:lnTo>
                  <a:lnTo>
                    <a:pt x="1233" y="60"/>
                  </a:lnTo>
                  <a:lnTo>
                    <a:pt x="1230" y="78"/>
                  </a:lnTo>
                  <a:lnTo>
                    <a:pt x="1221" y="94"/>
                  </a:lnTo>
                  <a:lnTo>
                    <a:pt x="1209" y="108"/>
                  </a:lnTo>
                  <a:lnTo>
                    <a:pt x="1193" y="116"/>
                  </a:lnTo>
                  <a:lnTo>
                    <a:pt x="1174" y="118"/>
                  </a:lnTo>
                  <a:lnTo>
                    <a:pt x="59" y="118"/>
                  </a:lnTo>
                  <a:lnTo>
                    <a:pt x="41" y="116"/>
                  </a:lnTo>
                  <a:lnTo>
                    <a:pt x="24" y="108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17"/>
            <p:cNvSpPr>
              <a:spLocks/>
            </p:cNvSpPr>
            <p:nvPr/>
          </p:nvSpPr>
          <p:spPr bwMode="auto">
            <a:xfrm>
              <a:off x="1447801" y="4411663"/>
              <a:ext cx="115888" cy="23812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0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3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3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0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0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3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3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8"/>
            <p:cNvSpPr>
              <a:spLocks/>
            </p:cNvSpPr>
            <p:nvPr/>
          </p:nvSpPr>
          <p:spPr bwMode="auto">
            <a:xfrm>
              <a:off x="1447801" y="4459288"/>
              <a:ext cx="115888" cy="22225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1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3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3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1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1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3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3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9"/>
            <p:cNvSpPr>
              <a:spLocks/>
            </p:cNvSpPr>
            <p:nvPr/>
          </p:nvSpPr>
          <p:spPr bwMode="auto">
            <a:xfrm>
              <a:off x="1447801" y="4505325"/>
              <a:ext cx="115888" cy="23812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1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4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4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1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1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4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20"/>
            <p:cNvSpPr>
              <a:spLocks/>
            </p:cNvSpPr>
            <p:nvPr/>
          </p:nvSpPr>
          <p:spPr bwMode="auto">
            <a:xfrm>
              <a:off x="1587501" y="4411663"/>
              <a:ext cx="115888" cy="23812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0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3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3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0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0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3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0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21"/>
            <p:cNvSpPr>
              <a:spLocks/>
            </p:cNvSpPr>
            <p:nvPr/>
          </p:nvSpPr>
          <p:spPr bwMode="auto">
            <a:xfrm>
              <a:off x="1587501" y="4459288"/>
              <a:ext cx="115888" cy="22225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1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3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3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1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1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3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2"/>
            <p:cNvSpPr>
              <a:spLocks/>
            </p:cNvSpPr>
            <p:nvPr/>
          </p:nvSpPr>
          <p:spPr bwMode="auto">
            <a:xfrm>
              <a:off x="1587501" y="4505325"/>
              <a:ext cx="115888" cy="23812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1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4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4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1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1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4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4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3"/>
            <p:cNvSpPr>
              <a:spLocks/>
            </p:cNvSpPr>
            <p:nvPr/>
          </p:nvSpPr>
          <p:spPr bwMode="auto">
            <a:xfrm>
              <a:off x="1447801" y="4365625"/>
              <a:ext cx="174625" cy="23812"/>
            </a:xfrm>
            <a:custGeom>
              <a:avLst/>
              <a:gdLst>
                <a:gd name="T0" fmla="*/ 59 w 880"/>
                <a:gd name="T1" fmla="*/ 0 h 117"/>
                <a:gd name="T2" fmla="*/ 822 w 880"/>
                <a:gd name="T3" fmla="*/ 0 h 117"/>
                <a:gd name="T4" fmla="*/ 841 w 880"/>
                <a:gd name="T5" fmla="*/ 2 h 117"/>
                <a:gd name="T6" fmla="*/ 857 w 880"/>
                <a:gd name="T7" fmla="*/ 10 h 117"/>
                <a:gd name="T8" fmla="*/ 869 w 880"/>
                <a:gd name="T9" fmla="*/ 24 h 117"/>
                <a:gd name="T10" fmla="*/ 877 w 880"/>
                <a:gd name="T11" fmla="*/ 39 h 117"/>
                <a:gd name="T12" fmla="*/ 880 w 880"/>
                <a:gd name="T13" fmla="*/ 58 h 117"/>
                <a:gd name="T14" fmla="*/ 877 w 880"/>
                <a:gd name="T15" fmla="*/ 76 h 117"/>
                <a:gd name="T16" fmla="*/ 869 w 880"/>
                <a:gd name="T17" fmla="*/ 92 h 117"/>
                <a:gd name="T18" fmla="*/ 857 w 880"/>
                <a:gd name="T19" fmla="*/ 106 h 117"/>
                <a:gd name="T20" fmla="*/ 841 w 880"/>
                <a:gd name="T21" fmla="*/ 114 h 117"/>
                <a:gd name="T22" fmla="*/ 822 w 880"/>
                <a:gd name="T23" fmla="*/ 117 h 117"/>
                <a:gd name="T24" fmla="*/ 59 w 880"/>
                <a:gd name="T25" fmla="*/ 117 h 117"/>
                <a:gd name="T26" fmla="*/ 41 w 880"/>
                <a:gd name="T27" fmla="*/ 114 h 117"/>
                <a:gd name="T28" fmla="*/ 24 w 880"/>
                <a:gd name="T29" fmla="*/ 106 h 117"/>
                <a:gd name="T30" fmla="*/ 11 w 880"/>
                <a:gd name="T31" fmla="*/ 92 h 117"/>
                <a:gd name="T32" fmla="*/ 3 w 880"/>
                <a:gd name="T33" fmla="*/ 76 h 117"/>
                <a:gd name="T34" fmla="*/ 0 w 880"/>
                <a:gd name="T35" fmla="*/ 58 h 117"/>
                <a:gd name="T36" fmla="*/ 3 w 880"/>
                <a:gd name="T37" fmla="*/ 39 h 117"/>
                <a:gd name="T38" fmla="*/ 11 w 880"/>
                <a:gd name="T39" fmla="*/ 24 h 117"/>
                <a:gd name="T40" fmla="*/ 24 w 880"/>
                <a:gd name="T41" fmla="*/ 10 h 117"/>
                <a:gd name="T42" fmla="*/ 41 w 880"/>
                <a:gd name="T43" fmla="*/ 2 h 117"/>
                <a:gd name="T44" fmla="*/ 59 w 880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0" h="117">
                  <a:moveTo>
                    <a:pt x="59" y="0"/>
                  </a:moveTo>
                  <a:lnTo>
                    <a:pt x="822" y="0"/>
                  </a:lnTo>
                  <a:lnTo>
                    <a:pt x="841" y="2"/>
                  </a:lnTo>
                  <a:lnTo>
                    <a:pt x="857" y="10"/>
                  </a:lnTo>
                  <a:lnTo>
                    <a:pt x="869" y="24"/>
                  </a:lnTo>
                  <a:lnTo>
                    <a:pt x="877" y="39"/>
                  </a:lnTo>
                  <a:lnTo>
                    <a:pt x="880" y="58"/>
                  </a:lnTo>
                  <a:lnTo>
                    <a:pt x="877" y="76"/>
                  </a:lnTo>
                  <a:lnTo>
                    <a:pt x="869" y="92"/>
                  </a:lnTo>
                  <a:lnTo>
                    <a:pt x="857" y="106"/>
                  </a:lnTo>
                  <a:lnTo>
                    <a:pt x="841" y="114"/>
                  </a:lnTo>
                  <a:lnTo>
                    <a:pt x="822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9001E"/>
            </a:solidFill>
            <a:ln w="0">
              <a:solidFill>
                <a:srgbClr val="E9001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4"/>
            <p:cNvSpPr>
              <a:spLocks/>
            </p:cNvSpPr>
            <p:nvPr/>
          </p:nvSpPr>
          <p:spPr bwMode="auto">
            <a:xfrm>
              <a:off x="1377951" y="4610100"/>
              <a:ext cx="139700" cy="23812"/>
            </a:xfrm>
            <a:custGeom>
              <a:avLst/>
              <a:gdLst>
                <a:gd name="T0" fmla="*/ 0 w 704"/>
                <a:gd name="T1" fmla="*/ 0 h 118"/>
                <a:gd name="T2" fmla="*/ 704 w 704"/>
                <a:gd name="T3" fmla="*/ 0 h 118"/>
                <a:gd name="T4" fmla="*/ 702 w 704"/>
                <a:gd name="T5" fmla="*/ 28 h 118"/>
                <a:gd name="T6" fmla="*/ 692 w 704"/>
                <a:gd name="T7" fmla="*/ 53 h 118"/>
                <a:gd name="T8" fmla="*/ 679 w 704"/>
                <a:gd name="T9" fmla="*/ 75 h 118"/>
                <a:gd name="T10" fmla="*/ 660 w 704"/>
                <a:gd name="T11" fmla="*/ 93 h 118"/>
                <a:gd name="T12" fmla="*/ 639 w 704"/>
                <a:gd name="T13" fmla="*/ 107 h 118"/>
                <a:gd name="T14" fmla="*/ 614 w 704"/>
                <a:gd name="T15" fmla="*/ 116 h 118"/>
                <a:gd name="T16" fmla="*/ 586 w 704"/>
                <a:gd name="T17" fmla="*/ 118 h 118"/>
                <a:gd name="T18" fmla="*/ 117 w 704"/>
                <a:gd name="T19" fmla="*/ 118 h 118"/>
                <a:gd name="T20" fmla="*/ 91 w 704"/>
                <a:gd name="T21" fmla="*/ 116 h 118"/>
                <a:gd name="T22" fmla="*/ 66 w 704"/>
                <a:gd name="T23" fmla="*/ 107 h 118"/>
                <a:gd name="T24" fmla="*/ 44 w 704"/>
                <a:gd name="T25" fmla="*/ 93 h 118"/>
                <a:gd name="T26" fmla="*/ 26 w 704"/>
                <a:gd name="T27" fmla="*/ 75 h 118"/>
                <a:gd name="T28" fmla="*/ 12 w 704"/>
                <a:gd name="T29" fmla="*/ 53 h 118"/>
                <a:gd name="T30" fmla="*/ 3 w 704"/>
                <a:gd name="T31" fmla="*/ 28 h 118"/>
                <a:gd name="T32" fmla="*/ 0 w 704"/>
                <a:gd name="T3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4" h="118">
                  <a:moveTo>
                    <a:pt x="0" y="0"/>
                  </a:moveTo>
                  <a:lnTo>
                    <a:pt x="704" y="0"/>
                  </a:lnTo>
                  <a:lnTo>
                    <a:pt x="702" y="28"/>
                  </a:lnTo>
                  <a:lnTo>
                    <a:pt x="692" y="53"/>
                  </a:lnTo>
                  <a:lnTo>
                    <a:pt x="679" y="75"/>
                  </a:lnTo>
                  <a:lnTo>
                    <a:pt x="660" y="93"/>
                  </a:lnTo>
                  <a:lnTo>
                    <a:pt x="639" y="107"/>
                  </a:lnTo>
                  <a:lnTo>
                    <a:pt x="614" y="116"/>
                  </a:lnTo>
                  <a:lnTo>
                    <a:pt x="586" y="118"/>
                  </a:lnTo>
                  <a:lnTo>
                    <a:pt x="117" y="118"/>
                  </a:lnTo>
                  <a:lnTo>
                    <a:pt x="91" y="116"/>
                  </a:lnTo>
                  <a:lnTo>
                    <a:pt x="66" y="107"/>
                  </a:lnTo>
                  <a:lnTo>
                    <a:pt x="44" y="93"/>
                  </a:lnTo>
                  <a:lnTo>
                    <a:pt x="26" y="75"/>
                  </a:lnTo>
                  <a:lnTo>
                    <a:pt x="12" y="53"/>
                  </a:lnTo>
                  <a:lnTo>
                    <a:pt x="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996"/>
            </a:solidFill>
            <a:ln w="0">
              <a:solidFill>
                <a:srgbClr val="8B899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2001217" y="3164490"/>
            <a:ext cx="1689230" cy="85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사용자</a:t>
            </a:r>
            <a:endParaRPr lang="en-US" altLang="ko-KR" sz="12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개인정보 수정</a:t>
            </a: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50" y="4514222"/>
            <a:ext cx="687983" cy="549063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4183678" y="3599324"/>
            <a:ext cx="1705583" cy="85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</a:t>
            </a:r>
            <a:endParaRPr lang="en-US" altLang="ko-KR" sz="12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폴더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조옮김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PDF,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뷰어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212991" y="3283346"/>
            <a:ext cx="1749650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</a:t>
            </a:r>
            <a:endParaRPr lang="en-US" altLang="ko-KR" sz="12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음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09" y="4007688"/>
            <a:ext cx="474014" cy="47401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8143576" y="3939273"/>
            <a:ext cx="1749650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</a:t>
            </a:r>
            <a:endParaRPr lang="en-US" altLang="ko-KR" sz="12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</a:p>
        </p:txBody>
      </p:sp>
      <p:grpSp>
        <p:nvGrpSpPr>
          <p:cNvPr id="88" name="Group 82"/>
          <p:cNvGrpSpPr>
            <a:grpSpLocks noChangeAspect="1"/>
          </p:cNvGrpSpPr>
          <p:nvPr/>
        </p:nvGrpSpPr>
        <p:grpSpPr bwMode="auto">
          <a:xfrm>
            <a:off x="8838736" y="4689822"/>
            <a:ext cx="359758" cy="373463"/>
            <a:chOff x="2330" y="2784"/>
            <a:chExt cx="840" cy="872"/>
          </a:xfrm>
        </p:grpSpPr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2379" y="2969"/>
              <a:ext cx="741" cy="460"/>
            </a:xfrm>
            <a:custGeom>
              <a:avLst/>
              <a:gdLst>
                <a:gd name="T0" fmla="*/ 445 w 2224"/>
                <a:gd name="T1" fmla="*/ 0 h 1379"/>
                <a:gd name="T2" fmla="*/ 1780 w 2224"/>
                <a:gd name="T3" fmla="*/ 0 h 1379"/>
                <a:gd name="T4" fmla="*/ 1817 w 2224"/>
                <a:gd name="T5" fmla="*/ 1 h 1379"/>
                <a:gd name="T6" fmla="*/ 1851 w 2224"/>
                <a:gd name="T7" fmla="*/ 6 h 1379"/>
                <a:gd name="T8" fmla="*/ 1882 w 2224"/>
                <a:gd name="T9" fmla="*/ 13 h 1379"/>
                <a:gd name="T10" fmla="*/ 1908 w 2224"/>
                <a:gd name="T11" fmla="*/ 23 h 1379"/>
                <a:gd name="T12" fmla="*/ 1931 w 2224"/>
                <a:gd name="T13" fmla="*/ 35 h 1379"/>
                <a:gd name="T14" fmla="*/ 1951 w 2224"/>
                <a:gd name="T15" fmla="*/ 47 h 1379"/>
                <a:gd name="T16" fmla="*/ 1969 w 2224"/>
                <a:gd name="T17" fmla="*/ 61 h 1379"/>
                <a:gd name="T18" fmla="*/ 1983 w 2224"/>
                <a:gd name="T19" fmla="*/ 74 h 1379"/>
                <a:gd name="T20" fmla="*/ 1995 w 2224"/>
                <a:gd name="T21" fmla="*/ 89 h 1379"/>
                <a:gd name="T22" fmla="*/ 2004 w 2224"/>
                <a:gd name="T23" fmla="*/ 103 h 1379"/>
                <a:gd name="T24" fmla="*/ 2011 w 2224"/>
                <a:gd name="T25" fmla="*/ 115 h 1379"/>
                <a:gd name="T26" fmla="*/ 2017 w 2224"/>
                <a:gd name="T27" fmla="*/ 127 h 1379"/>
                <a:gd name="T28" fmla="*/ 2021 w 2224"/>
                <a:gd name="T29" fmla="*/ 136 h 1379"/>
                <a:gd name="T30" fmla="*/ 2023 w 2224"/>
                <a:gd name="T31" fmla="*/ 143 h 1379"/>
                <a:gd name="T32" fmla="*/ 2025 w 2224"/>
                <a:gd name="T33" fmla="*/ 149 h 1379"/>
                <a:gd name="T34" fmla="*/ 2026 w 2224"/>
                <a:gd name="T35" fmla="*/ 150 h 1379"/>
                <a:gd name="T36" fmla="*/ 2224 w 2224"/>
                <a:gd name="T37" fmla="*/ 1379 h 1379"/>
                <a:gd name="T38" fmla="*/ 0 w 2224"/>
                <a:gd name="T39" fmla="*/ 1379 h 1379"/>
                <a:gd name="T40" fmla="*/ 199 w 2224"/>
                <a:gd name="T41" fmla="*/ 150 h 1379"/>
                <a:gd name="T42" fmla="*/ 199 w 2224"/>
                <a:gd name="T43" fmla="*/ 149 h 1379"/>
                <a:gd name="T44" fmla="*/ 201 w 2224"/>
                <a:gd name="T45" fmla="*/ 143 h 1379"/>
                <a:gd name="T46" fmla="*/ 204 w 2224"/>
                <a:gd name="T47" fmla="*/ 136 h 1379"/>
                <a:gd name="T48" fmla="*/ 208 w 2224"/>
                <a:gd name="T49" fmla="*/ 127 h 1379"/>
                <a:gd name="T50" fmla="*/ 214 w 2224"/>
                <a:gd name="T51" fmla="*/ 115 h 1379"/>
                <a:gd name="T52" fmla="*/ 221 w 2224"/>
                <a:gd name="T53" fmla="*/ 103 h 1379"/>
                <a:gd name="T54" fmla="*/ 230 w 2224"/>
                <a:gd name="T55" fmla="*/ 89 h 1379"/>
                <a:gd name="T56" fmla="*/ 242 w 2224"/>
                <a:gd name="T57" fmla="*/ 74 h 1379"/>
                <a:gd name="T58" fmla="*/ 256 w 2224"/>
                <a:gd name="T59" fmla="*/ 61 h 1379"/>
                <a:gd name="T60" fmla="*/ 274 w 2224"/>
                <a:gd name="T61" fmla="*/ 47 h 1379"/>
                <a:gd name="T62" fmla="*/ 294 w 2224"/>
                <a:gd name="T63" fmla="*/ 35 h 1379"/>
                <a:gd name="T64" fmla="*/ 317 w 2224"/>
                <a:gd name="T65" fmla="*/ 23 h 1379"/>
                <a:gd name="T66" fmla="*/ 343 w 2224"/>
                <a:gd name="T67" fmla="*/ 13 h 1379"/>
                <a:gd name="T68" fmla="*/ 374 w 2224"/>
                <a:gd name="T69" fmla="*/ 6 h 1379"/>
                <a:gd name="T70" fmla="*/ 408 w 2224"/>
                <a:gd name="T71" fmla="*/ 1 h 1379"/>
                <a:gd name="T72" fmla="*/ 445 w 2224"/>
                <a:gd name="T73" fmla="*/ 0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4" h="1379">
                  <a:moveTo>
                    <a:pt x="445" y="0"/>
                  </a:moveTo>
                  <a:lnTo>
                    <a:pt x="1780" y="0"/>
                  </a:lnTo>
                  <a:lnTo>
                    <a:pt x="1817" y="1"/>
                  </a:lnTo>
                  <a:lnTo>
                    <a:pt x="1851" y="6"/>
                  </a:lnTo>
                  <a:lnTo>
                    <a:pt x="1882" y="13"/>
                  </a:lnTo>
                  <a:lnTo>
                    <a:pt x="1908" y="23"/>
                  </a:lnTo>
                  <a:lnTo>
                    <a:pt x="1931" y="35"/>
                  </a:lnTo>
                  <a:lnTo>
                    <a:pt x="1951" y="47"/>
                  </a:lnTo>
                  <a:lnTo>
                    <a:pt x="1969" y="61"/>
                  </a:lnTo>
                  <a:lnTo>
                    <a:pt x="1983" y="74"/>
                  </a:lnTo>
                  <a:lnTo>
                    <a:pt x="1995" y="89"/>
                  </a:lnTo>
                  <a:lnTo>
                    <a:pt x="2004" y="103"/>
                  </a:lnTo>
                  <a:lnTo>
                    <a:pt x="2011" y="115"/>
                  </a:lnTo>
                  <a:lnTo>
                    <a:pt x="2017" y="127"/>
                  </a:lnTo>
                  <a:lnTo>
                    <a:pt x="2021" y="136"/>
                  </a:lnTo>
                  <a:lnTo>
                    <a:pt x="2023" y="143"/>
                  </a:lnTo>
                  <a:lnTo>
                    <a:pt x="2025" y="149"/>
                  </a:lnTo>
                  <a:lnTo>
                    <a:pt x="2026" y="150"/>
                  </a:lnTo>
                  <a:lnTo>
                    <a:pt x="2224" y="1379"/>
                  </a:lnTo>
                  <a:lnTo>
                    <a:pt x="0" y="1379"/>
                  </a:lnTo>
                  <a:lnTo>
                    <a:pt x="199" y="150"/>
                  </a:lnTo>
                  <a:lnTo>
                    <a:pt x="199" y="149"/>
                  </a:lnTo>
                  <a:lnTo>
                    <a:pt x="201" y="143"/>
                  </a:lnTo>
                  <a:lnTo>
                    <a:pt x="204" y="136"/>
                  </a:lnTo>
                  <a:lnTo>
                    <a:pt x="208" y="127"/>
                  </a:lnTo>
                  <a:lnTo>
                    <a:pt x="214" y="115"/>
                  </a:lnTo>
                  <a:lnTo>
                    <a:pt x="221" y="103"/>
                  </a:lnTo>
                  <a:lnTo>
                    <a:pt x="230" y="89"/>
                  </a:lnTo>
                  <a:lnTo>
                    <a:pt x="242" y="74"/>
                  </a:lnTo>
                  <a:lnTo>
                    <a:pt x="256" y="61"/>
                  </a:lnTo>
                  <a:lnTo>
                    <a:pt x="274" y="47"/>
                  </a:lnTo>
                  <a:lnTo>
                    <a:pt x="294" y="35"/>
                  </a:lnTo>
                  <a:lnTo>
                    <a:pt x="317" y="23"/>
                  </a:lnTo>
                  <a:lnTo>
                    <a:pt x="343" y="13"/>
                  </a:lnTo>
                  <a:lnTo>
                    <a:pt x="374" y="6"/>
                  </a:lnTo>
                  <a:lnTo>
                    <a:pt x="408" y="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F2C8AD"/>
            </a:solidFill>
            <a:ln w="0">
              <a:solidFill>
                <a:srgbClr val="F2C8A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2330" y="3429"/>
              <a:ext cx="840" cy="227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375" y="3462"/>
              <a:ext cx="749" cy="161"/>
            </a:xfrm>
            <a:prstGeom prst="rect">
              <a:avLst/>
            </a:prstGeom>
            <a:solidFill>
              <a:srgbClr val="5A5E66"/>
            </a:solidFill>
            <a:ln w="0">
              <a:solidFill>
                <a:srgbClr val="5A5E6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2702" y="3495"/>
              <a:ext cx="96" cy="95"/>
            </a:xfrm>
            <a:custGeom>
              <a:avLst/>
              <a:gdLst>
                <a:gd name="T0" fmla="*/ 143 w 287"/>
                <a:gd name="T1" fmla="*/ 0 h 285"/>
                <a:gd name="T2" fmla="*/ 173 w 287"/>
                <a:gd name="T3" fmla="*/ 2 h 285"/>
                <a:gd name="T4" fmla="*/ 199 w 287"/>
                <a:gd name="T5" fmla="*/ 10 h 285"/>
                <a:gd name="T6" fmla="*/ 223 w 287"/>
                <a:gd name="T7" fmla="*/ 24 h 285"/>
                <a:gd name="T8" fmla="*/ 244 w 287"/>
                <a:gd name="T9" fmla="*/ 41 h 285"/>
                <a:gd name="T10" fmla="*/ 262 w 287"/>
                <a:gd name="T11" fmla="*/ 62 h 285"/>
                <a:gd name="T12" fmla="*/ 275 w 287"/>
                <a:gd name="T13" fmla="*/ 86 h 285"/>
                <a:gd name="T14" fmla="*/ 283 w 287"/>
                <a:gd name="T15" fmla="*/ 114 h 285"/>
                <a:gd name="T16" fmla="*/ 287 w 287"/>
                <a:gd name="T17" fmla="*/ 142 h 285"/>
                <a:gd name="T18" fmla="*/ 283 w 287"/>
                <a:gd name="T19" fmla="*/ 171 h 285"/>
                <a:gd name="T20" fmla="*/ 275 w 287"/>
                <a:gd name="T21" fmla="*/ 197 h 285"/>
                <a:gd name="T22" fmla="*/ 262 w 287"/>
                <a:gd name="T23" fmla="*/ 222 h 285"/>
                <a:gd name="T24" fmla="*/ 244 w 287"/>
                <a:gd name="T25" fmla="*/ 243 h 285"/>
                <a:gd name="T26" fmla="*/ 223 w 287"/>
                <a:gd name="T27" fmla="*/ 260 h 285"/>
                <a:gd name="T28" fmla="*/ 199 w 287"/>
                <a:gd name="T29" fmla="*/ 274 h 285"/>
                <a:gd name="T30" fmla="*/ 173 w 287"/>
                <a:gd name="T31" fmla="*/ 281 h 285"/>
                <a:gd name="T32" fmla="*/ 143 w 287"/>
                <a:gd name="T33" fmla="*/ 285 h 285"/>
                <a:gd name="T34" fmla="*/ 114 w 287"/>
                <a:gd name="T35" fmla="*/ 281 h 285"/>
                <a:gd name="T36" fmla="*/ 88 w 287"/>
                <a:gd name="T37" fmla="*/ 274 h 285"/>
                <a:gd name="T38" fmla="*/ 64 w 287"/>
                <a:gd name="T39" fmla="*/ 260 h 285"/>
                <a:gd name="T40" fmla="*/ 42 w 287"/>
                <a:gd name="T41" fmla="*/ 243 h 285"/>
                <a:gd name="T42" fmla="*/ 25 w 287"/>
                <a:gd name="T43" fmla="*/ 222 h 285"/>
                <a:gd name="T44" fmla="*/ 12 w 287"/>
                <a:gd name="T45" fmla="*/ 197 h 285"/>
                <a:gd name="T46" fmla="*/ 3 w 287"/>
                <a:gd name="T47" fmla="*/ 171 h 285"/>
                <a:gd name="T48" fmla="*/ 0 w 287"/>
                <a:gd name="T49" fmla="*/ 142 h 285"/>
                <a:gd name="T50" fmla="*/ 3 w 287"/>
                <a:gd name="T51" fmla="*/ 114 h 285"/>
                <a:gd name="T52" fmla="*/ 12 w 287"/>
                <a:gd name="T53" fmla="*/ 86 h 285"/>
                <a:gd name="T54" fmla="*/ 25 w 287"/>
                <a:gd name="T55" fmla="*/ 62 h 285"/>
                <a:gd name="T56" fmla="*/ 42 w 287"/>
                <a:gd name="T57" fmla="*/ 41 h 285"/>
                <a:gd name="T58" fmla="*/ 64 w 287"/>
                <a:gd name="T59" fmla="*/ 24 h 285"/>
                <a:gd name="T60" fmla="*/ 88 w 287"/>
                <a:gd name="T61" fmla="*/ 10 h 285"/>
                <a:gd name="T62" fmla="*/ 114 w 287"/>
                <a:gd name="T63" fmla="*/ 2 h 285"/>
                <a:gd name="T64" fmla="*/ 143 w 287"/>
                <a:gd name="T6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285">
                  <a:moveTo>
                    <a:pt x="143" y="0"/>
                  </a:moveTo>
                  <a:lnTo>
                    <a:pt x="173" y="2"/>
                  </a:lnTo>
                  <a:lnTo>
                    <a:pt x="199" y="10"/>
                  </a:lnTo>
                  <a:lnTo>
                    <a:pt x="223" y="24"/>
                  </a:lnTo>
                  <a:lnTo>
                    <a:pt x="244" y="41"/>
                  </a:lnTo>
                  <a:lnTo>
                    <a:pt x="262" y="62"/>
                  </a:lnTo>
                  <a:lnTo>
                    <a:pt x="275" y="86"/>
                  </a:lnTo>
                  <a:lnTo>
                    <a:pt x="283" y="114"/>
                  </a:lnTo>
                  <a:lnTo>
                    <a:pt x="287" y="142"/>
                  </a:lnTo>
                  <a:lnTo>
                    <a:pt x="283" y="171"/>
                  </a:lnTo>
                  <a:lnTo>
                    <a:pt x="275" y="197"/>
                  </a:lnTo>
                  <a:lnTo>
                    <a:pt x="262" y="222"/>
                  </a:lnTo>
                  <a:lnTo>
                    <a:pt x="244" y="243"/>
                  </a:lnTo>
                  <a:lnTo>
                    <a:pt x="223" y="260"/>
                  </a:lnTo>
                  <a:lnTo>
                    <a:pt x="199" y="274"/>
                  </a:lnTo>
                  <a:lnTo>
                    <a:pt x="173" y="281"/>
                  </a:lnTo>
                  <a:lnTo>
                    <a:pt x="143" y="285"/>
                  </a:lnTo>
                  <a:lnTo>
                    <a:pt x="114" y="281"/>
                  </a:lnTo>
                  <a:lnTo>
                    <a:pt x="88" y="274"/>
                  </a:lnTo>
                  <a:lnTo>
                    <a:pt x="64" y="260"/>
                  </a:lnTo>
                  <a:lnTo>
                    <a:pt x="42" y="243"/>
                  </a:lnTo>
                  <a:lnTo>
                    <a:pt x="25" y="222"/>
                  </a:lnTo>
                  <a:lnTo>
                    <a:pt x="12" y="197"/>
                  </a:lnTo>
                  <a:lnTo>
                    <a:pt x="3" y="171"/>
                  </a:lnTo>
                  <a:lnTo>
                    <a:pt x="0" y="142"/>
                  </a:lnTo>
                  <a:lnTo>
                    <a:pt x="3" y="114"/>
                  </a:lnTo>
                  <a:lnTo>
                    <a:pt x="12" y="86"/>
                  </a:lnTo>
                  <a:lnTo>
                    <a:pt x="25" y="62"/>
                  </a:lnTo>
                  <a:lnTo>
                    <a:pt x="42" y="41"/>
                  </a:lnTo>
                  <a:lnTo>
                    <a:pt x="64" y="24"/>
                  </a:lnTo>
                  <a:lnTo>
                    <a:pt x="88" y="10"/>
                  </a:lnTo>
                  <a:lnTo>
                    <a:pt x="114" y="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8B8C8E"/>
            </a:solidFill>
            <a:ln w="0">
              <a:solidFill>
                <a:srgbClr val="8B8C8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2743" y="3516"/>
              <a:ext cx="14" cy="53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535" y="2891"/>
              <a:ext cx="98" cy="78"/>
            </a:xfrm>
            <a:prstGeom prst="rect">
              <a:avLst/>
            </a:prstGeom>
            <a:solidFill>
              <a:srgbClr val="F2C8AD"/>
            </a:solidFill>
            <a:ln w="0">
              <a:solidFill>
                <a:srgbClr val="F2C8A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2463" y="2784"/>
              <a:ext cx="243" cy="107"/>
            </a:xfrm>
            <a:custGeom>
              <a:avLst/>
              <a:gdLst>
                <a:gd name="T0" fmla="*/ 167 w 729"/>
                <a:gd name="T1" fmla="*/ 0 h 322"/>
                <a:gd name="T2" fmla="*/ 562 w 729"/>
                <a:gd name="T3" fmla="*/ 0 h 322"/>
                <a:gd name="T4" fmla="*/ 596 w 729"/>
                <a:gd name="T5" fmla="*/ 3 h 322"/>
                <a:gd name="T6" fmla="*/ 627 w 729"/>
                <a:gd name="T7" fmla="*/ 13 h 322"/>
                <a:gd name="T8" fmla="*/ 656 w 729"/>
                <a:gd name="T9" fmla="*/ 27 h 322"/>
                <a:gd name="T10" fmla="*/ 681 w 729"/>
                <a:gd name="T11" fmla="*/ 47 h 322"/>
                <a:gd name="T12" fmla="*/ 701 w 729"/>
                <a:gd name="T13" fmla="*/ 71 h 322"/>
                <a:gd name="T14" fmla="*/ 716 w 729"/>
                <a:gd name="T15" fmla="*/ 99 h 322"/>
                <a:gd name="T16" fmla="*/ 726 w 729"/>
                <a:gd name="T17" fmla="*/ 128 h 322"/>
                <a:gd name="T18" fmla="*/ 729 w 729"/>
                <a:gd name="T19" fmla="*/ 161 h 322"/>
                <a:gd name="T20" fmla="*/ 726 w 729"/>
                <a:gd name="T21" fmla="*/ 193 h 322"/>
                <a:gd name="T22" fmla="*/ 716 w 729"/>
                <a:gd name="T23" fmla="*/ 224 h 322"/>
                <a:gd name="T24" fmla="*/ 701 w 729"/>
                <a:gd name="T25" fmla="*/ 251 h 322"/>
                <a:gd name="T26" fmla="*/ 681 w 729"/>
                <a:gd name="T27" fmla="*/ 275 h 322"/>
                <a:gd name="T28" fmla="*/ 656 w 729"/>
                <a:gd name="T29" fmla="*/ 295 h 322"/>
                <a:gd name="T30" fmla="*/ 627 w 729"/>
                <a:gd name="T31" fmla="*/ 309 h 322"/>
                <a:gd name="T32" fmla="*/ 596 w 729"/>
                <a:gd name="T33" fmla="*/ 319 h 322"/>
                <a:gd name="T34" fmla="*/ 562 w 729"/>
                <a:gd name="T35" fmla="*/ 322 h 322"/>
                <a:gd name="T36" fmla="*/ 167 w 729"/>
                <a:gd name="T37" fmla="*/ 322 h 322"/>
                <a:gd name="T38" fmla="*/ 134 w 729"/>
                <a:gd name="T39" fmla="*/ 319 h 322"/>
                <a:gd name="T40" fmla="*/ 102 w 729"/>
                <a:gd name="T41" fmla="*/ 309 h 322"/>
                <a:gd name="T42" fmla="*/ 73 w 729"/>
                <a:gd name="T43" fmla="*/ 295 h 322"/>
                <a:gd name="T44" fmla="*/ 49 w 729"/>
                <a:gd name="T45" fmla="*/ 275 h 322"/>
                <a:gd name="T46" fmla="*/ 28 w 729"/>
                <a:gd name="T47" fmla="*/ 251 h 322"/>
                <a:gd name="T48" fmla="*/ 13 w 729"/>
                <a:gd name="T49" fmla="*/ 224 h 322"/>
                <a:gd name="T50" fmla="*/ 3 w 729"/>
                <a:gd name="T51" fmla="*/ 193 h 322"/>
                <a:gd name="T52" fmla="*/ 0 w 729"/>
                <a:gd name="T53" fmla="*/ 161 h 322"/>
                <a:gd name="T54" fmla="*/ 3 w 729"/>
                <a:gd name="T55" fmla="*/ 128 h 322"/>
                <a:gd name="T56" fmla="*/ 13 w 729"/>
                <a:gd name="T57" fmla="*/ 99 h 322"/>
                <a:gd name="T58" fmla="*/ 28 w 729"/>
                <a:gd name="T59" fmla="*/ 71 h 322"/>
                <a:gd name="T60" fmla="*/ 49 w 729"/>
                <a:gd name="T61" fmla="*/ 47 h 322"/>
                <a:gd name="T62" fmla="*/ 73 w 729"/>
                <a:gd name="T63" fmla="*/ 27 h 322"/>
                <a:gd name="T64" fmla="*/ 102 w 729"/>
                <a:gd name="T65" fmla="*/ 13 h 322"/>
                <a:gd name="T66" fmla="*/ 134 w 729"/>
                <a:gd name="T67" fmla="*/ 3 h 322"/>
                <a:gd name="T68" fmla="*/ 167 w 729"/>
                <a:gd name="T69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9" h="322">
                  <a:moveTo>
                    <a:pt x="167" y="0"/>
                  </a:moveTo>
                  <a:lnTo>
                    <a:pt x="562" y="0"/>
                  </a:lnTo>
                  <a:lnTo>
                    <a:pt x="596" y="3"/>
                  </a:lnTo>
                  <a:lnTo>
                    <a:pt x="627" y="13"/>
                  </a:lnTo>
                  <a:lnTo>
                    <a:pt x="656" y="27"/>
                  </a:lnTo>
                  <a:lnTo>
                    <a:pt x="681" y="47"/>
                  </a:lnTo>
                  <a:lnTo>
                    <a:pt x="701" y="71"/>
                  </a:lnTo>
                  <a:lnTo>
                    <a:pt x="716" y="99"/>
                  </a:lnTo>
                  <a:lnTo>
                    <a:pt x="726" y="128"/>
                  </a:lnTo>
                  <a:lnTo>
                    <a:pt x="729" y="161"/>
                  </a:lnTo>
                  <a:lnTo>
                    <a:pt x="726" y="193"/>
                  </a:lnTo>
                  <a:lnTo>
                    <a:pt x="716" y="224"/>
                  </a:lnTo>
                  <a:lnTo>
                    <a:pt x="701" y="251"/>
                  </a:lnTo>
                  <a:lnTo>
                    <a:pt x="681" y="275"/>
                  </a:lnTo>
                  <a:lnTo>
                    <a:pt x="656" y="295"/>
                  </a:lnTo>
                  <a:lnTo>
                    <a:pt x="627" y="309"/>
                  </a:lnTo>
                  <a:lnTo>
                    <a:pt x="596" y="319"/>
                  </a:lnTo>
                  <a:lnTo>
                    <a:pt x="562" y="322"/>
                  </a:lnTo>
                  <a:lnTo>
                    <a:pt x="167" y="322"/>
                  </a:lnTo>
                  <a:lnTo>
                    <a:pt x="134" y="319"/>
                  </a:lnTo>
                  <a:lnTo>
                    <a:pt x="102" y="309"/>
                  </a:lnTo>
                  <a:lnTo>
                    <a:pt x="73" y="295"/>
                  </a:lnTo>
                  <a:lnTo>
                    <a:pt x="49" y="275"/>
                  </a:lnTo>
                  <a:lnTo>
                    <a:pt x="28" y="251"/>
                  </a:lnTo>
                  <a:lnTo>
                    <a:pt x="13" y="224"/>
                  </a:lnTo>
                  <a:lnTo>
                    <a:pt x="3" y="193"/>
                  </a:lnTo>
                  <a:lnTo>
                    <a:pt x="0" y="161"/>
                  </a:lnTo>
                  <a:lnTo>
                    <a:pt x="3" y="128"/>
                  </a:lnTo>
                  <a:lnTo>
                    <a:pt x="13" y="99"/>
                  </a:lnTo>
                  <a:lnTo>
                    <a:pt x="28" y="71"/>
                  </a:lnTo>
                  <a:lnTo>
                    <a:pt x="49" y="47"/>
                  </a:lnTo>
                  <a:lnTo>
                    <a:pt x="73" y="27"/>
                  </a:lnTo>
                  <a:lnTo>
                    <a:pt x="102" y="13"/>
                  </a:lnTo>
                  <a:lnTo>
                    <a:pt x="134" y="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2503" y="2802"/>
              <a:ext cx="163" cy="72"/>
            </a:xfrm>
            <a:custGeom>
              <a:avLst/>
              <a:gdLst>
                <a:gd name="T0" fmla="*/ 113 w 489"/>
                <a:gd name="T1" fmla="*/ 0 h 216"/>
                <a:gd name="T2" fmla="*/ 377 w 489"/>
                <a:gd name="T3" fmla="*/ 0 h 216"/>
                <a:gd name="T4" fmla="*/ 404 w 489"/>
                <a:gd name="T5" fmla="*/ 3 h 216"/>
                <a:gd name="T6" fmla="*/ 427 w 489"/>
                <a:gd name="T7" fmla="*/ 11 h 216"/>
                <a:gd name="T8" fmla="*/ 448 w 489"/>
                <a:gd name="T9" fmla="*/ 24 h 216"/>
                <a:gd name="T10" fmla="*/ 465 w 489"/>
                <a:gd name="T11" fmla="*/ 40 h 216"/>
                <a:gd name="T12" fmla="*/ 478 w 489"/>
                <a:gd name="T13" fmla="*/ 61 h 216"/>
                <a:gd name="T14" fmla="*/ 487 w 489"/>
                <a:gd name="T15" fmla="*/ 83 h 216"/>
                <a:gd name="T16" fmla="*/ 489 w 489"/>
                <a:gd name="T17" fmla="*/ 108 h 216"/>
                <a:gd name="T18" fmla="*/ 487 w 489"/>
                <a:gd name="T19" fmla="*/ 133 h 216"/>
                <a:gd name="T20" fmla="*/ 478 w 489"/>
                <a:gd name="T21" fmla="*/ 155 h 216"/>
                <a:gd name="T22" fmla="*/ 465 w 489"/>
                <a:gd name="T23" fmla="*/ 176 h 216"/>
                <a:gd name="T24" fmla="*/ 448 w 489"/>
                <a:gd name="T25" fmla="*/ 193 h 216"/>
                <a:gd name="T26" fmla="*/ 427 w 489"/>
                <a:gd name="T27" fmla="*/ 205 h 216"/>
                <a:gd name="T28" fmla="*/ 404 w 489"/>
                <a:gd name="T29" fmla="*/ 213 h 216"/>
                <a:gd name="T30" fmla="*/ 377 w 489"/>
                <a:gd name="T31" fmla="*/ 216 h 216"/>
                <a:gd name="T32" fmla="*/ 113 w 489"/>
                <a:gd name="T33" fmla="*/ 216 h 216"/>
                <a:gd name="T34" fmla="*/ 86 w 489"/>
                <a:gd name="T35" fmla="*/ 213 h 216"/>
                <a:gd name="T36" fmla="*/ 63 w 489"/>
                <a:gd name="T37" fmla="*/ 205 h 216"/>
                <a:gd name="T38" fmla="*/ 42 w 489"/>
                <a:gd name="T39" fmla="*/ 193 h 216"/>
                <a:gd name="T40" fmla="*/ 25 w 489"/>
                <a:gd name="T41" fmla="*/ 176 h 216"/>
                <a:gd name="T42" fmla="*/ 12 w 489"/>
                <a:gd name="T43" fmla="*/ 155 h 216"/>
                <a:gd name="T44" fmla="*/ 3 w 489"/>
                <a:gd name="T45" fmla="*/ 133 h 216"/>
                <a:gd name="T46" fmla="*/ 0 w 489"/>
                <a:gd name="T47" fmla="*/ 108 h 216"/>
                <a:gd name="T48" fmla="*/ 3 w 489"/>
                <a:gd name="T49" fmla="*/ 83 h 216"/>
                <a:gd name="T50" fmla="*/ 12 w 489"/>
                <a:gd name="T51" fmla="*/ 61 h 216"/>
                <a:gd name="T52" fmla="*/ 25 w 489"/>
                <a:gd name="T53" fmla="*/ 40 h 216"/>
                <a:gd name="T54" fmla="*/ 42 w 489"/>
                <a:gd name="T55" fmla="*/ 24 h 216"/>
                <a:gd name="T56" fmla="*/ 63 w 489"/>
                <a:gd name="T57" fmla="*/ 11 h 216"/>
                <a:gd name="T58" fmla="*/ 86 w 489"/>
                <a:gd name="T59" fmla="*/ 3 h 216"/>
                <a:gd name="T60" fmla="*/ 113 w 489"/>
                <a:gd name="T6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9" h="216">
                  <a:moveTo>
                    <a:pt x="113" y="0"/>
                  </a:moveTo>
                  <a:lnTo>
                    <a:pt x="377" y="0"/>
                  </a:lnTo>
                  <a:lnTo>
                    <a:pt x="404" y="3"/>
                  </a:lnTo>
                  <a:lnTo>
                    <a:pt x="427" y="11"/>
                  </a:lnTo>
                  <a:lnTo>
                    <a:pt x="448" y="24"/>
                  </a:lnTo>
                  <a:lnTo>
                    <a:pt x="465" y="40"/>
                  </a:lnTo>
                  <a:lnTo>
                    <a:pt x="478" y="61"/>
                  </a:lnTo>
                  <a:lnTo>
                    <a:pt x="487" y="83"/>
                  </a:lnTo>
                  <a:lnTo>
                    <a:pt x="489" y="108"/>
                  </a:lnTo>
                  <a:lnTo>
                    <a:pt x="487" y="133"/>
                  </a:lnTo>
                  <a:lnTo>
                    <a:pt x="478" y="155"/>
                  </a:lnTo>
                  <a:lnTo>
                    <a:pt x="465" y="176"/>
                  </a:lnTo>
                  <a:lnTo>
                    <a:pt x="448" y="193"/>
                  </a:lnTo>
                  <a:lnTo>
                    <a:pt x="427" y="205"/>
                  </a:lnTo>
                  <a:lnTo>
                    <a:pt x="404" y="213"/>
                  </a:lnTo>
                  <a:lnTo>
                    <a:pt x="377" y="216"/>
                  </a:lnTo>
                  <a:lnTo>
                    <a:pt x="113" y="216"/>
                  </a:lnTo>
                  <a:lnTo>
                    <a:pt x="86" y="213"/>
                  </a:lnTo>
                  <a:lnTo>
                    <a:pt x="63" y="205"/>
                  </a:lnTo>
                  <a:lnTo>
                    <a:pt x="42" y="193"/>
                  </a:lnTo>
                  <a:lnTo>
                    <a:pt x="25" y="176"/>
                  </a:lnTo>
                  <a:lnTo>
                    <a:pt x="12" y="155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3"/>
                  </a:lnTo>
                  <a:lnTo>
                    <a:pt x="12" y="61"/>
                  </a:lnTo>
                  <a:lnTo>
                    <a:pt x="25" y="40"/>
                  </a:lnTo>
                  <a:lnTo>
                    <a:pt x="42" y="24"/>
                  </a:lnTo>
                  <a:lnTo>
                    <a:pt x="63" y="11"/>
                  </a:lnTo>
                  <a:lnTo>
                    <a:pt x="86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7EA87A"/>
            </a:solidFill>
            <a:ln w="0">
              <a:solidFill>
                <a:srgbClr val="7EA8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2750" y="2994"/>
              <a:ext cx="216" cy="19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2750" y="2802"/>
              <a:ext cx="216" cy="195"/>
            </a:xfrm>
            <a:custGeom>
              <a:avLst/>
              <a:gdLst>
                <a:gd name="T0" fmla="*/ 0 w 648"/>
                <a:gd name="T1" fmla="*/ 0 h 586"/>
                <a:gd name="T2" fmla="*/ 41 w 648"/>
                <a:gd name="T3" fmla="*/ 16 h 586"/>
                <a:gd name="T4" fmla="*/ 81 w 648"/>
                <a:gd name="T5" fmla="*/ 0 h 586"/>
                <a:gd name="T6" fmla="*/ 122 w 648"/>
                <a:gd name="T7" fmla="*/ 16 h 586"/>
                <a:gd name="T8" fmla="*/ 162 w 648"/>
                <a:gd name="T9" fmla="*/ 0 h 586"/>
                <a:gd name="T10" fmla="*/ 203 w 648"/>
                <a:gd name="T11" fmla="*/ 16 h 586"/>
                <a:gd name="T12" fmla="*/ 244 w 648"/>
                <a:gd name="T13" fmla="*/ 0 h 586"/>
                <a:gd name="T14" fmla="*/ 283 w 648"/>
                <a:gd name="T15" fmla="*/ 16 h 586"/>
                <a:gd name="T16" fmla="*/ 324 w 648"/>
                <a:gd name="T17" fmla="*/ 0 h 586"/>
                <a:gd name="T18" fmla="*/ 365 w 648"/>
                <a:gd name="T19" fmla="*/ 16 h 586"/>
                <a:gd name="T20" fmla="*/ 405 w 648"/>
                <a:gd name="T21" fmla="*/ 0 h 586"/>
                <a:gd name="T22" fmla="*/ 446 w 648"/>
                <a:gd name="T23" fmla="*/ 16 h 586"/>
                <a:gd name="T24" fmla="*/ 486 w 648"/>
                <a:gd name="T25" fmla="*/ 0 h 586"/>
                <a:gd name="T26" fmla="*/ 527 w 648"/>
                <a:gd name="T27" fmla="*/ 16 h 586"/>
                <a:gd name="T28" fmla="*/ 567 w 648"/>
                <a:gd name="T29" fmla="*/ 0 h 586"/>
                <a:gd name="T30" fmla="*/ 607 w 648"/>
                <a:gd name="T31" fmla="*/ 16 h 586"/>
                <a:gd name="T32" fmla="*/ 648 w 648"/>
                <a:gd name="T33" fmla="*/ 0 h 586"/>
                <a:gd name="T34" fmla="*/ 648 w 648"/>
                <a:gd name="T35" fmla="*/ 586 h 586"/>
                <a:gd name="T36" fmla="*/ 0 w 648"/>
                <a:gd name="T37" fmla="*/ 586 h 586"/>
                <a:gd name="T38" fmla="*/ 0 w 648"/>
                <a:gd name="T39" fmla="*/ 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8" h="586">
                  <a:moveTo>
                    <a:pt x="0" y="0"/>
                  </a:moveTo>
                  <a:lnTo>
                    <a:pt x="41" y="16"/>
                  </a:lnTo>
                  <a:lnTo>
                    <a:pt x="81" y="0"/>
                  </a:lnTo>
                  <a:lnTo>
                    <a:pt x="122" y="16"/>
                  </a:lnTo>
                  <a:lnTo>
                    <a:pt x="162" y="0"/>
                  </a:lnTo>
                  <a:lnTo>
                    <a:pt x="203" y="16"/>
                  </a:lnTo>
                  <a:lnTo>
                    <a:pt x="244" y="0"/>
                  </a:lnTo>
                  <a:lnTo>
                    <a:pt x="283" y="16"/>
                  </a:lnTo>
                  <a:lnTo>
                    <a:pt x="324" y="0"/>
                  </a:lnTo>
                  <a:lnTo>
                    <a:pt x="365" y="16"/>
                  </a:lnTo>
                  <a:lnTo>
                    <a:pt x="405" y="0"/>
                  </a:lnTo>
                  <a:lnTo>
                    <a:pt x="446" y="16"/>
                  </a:lnTo>
                  <a:lnTo>
                    <a:pt x="486" y="0"/>
                  </a:lnTo>
                  <a:lnTo>
                    <a:pt x="527" y="16"/>
                  </a:lnTo>
                  <a:lnTo>
                    <a:pt x="567" y="0"/>
                  </a:lnTo>
                  <a:lnTo>
                    <a:pt x="607" y="16"/>
                  </a:lnTo>
                  <a:lnTo>
                    <a:pt x="648" y="0"/>
                  </a:lnTo>
                  <a:lnTo>
                    <a:pt x="648" y="586"/>
                  </a:lnTo>
                  <a:lnTo>
                    <a:pt x="0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9F7"/>
            </a:solidFill>
            <a:ln w="0">
              <a:solidFill>
                <a:srgbClr val="F2F9F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2470" y="3047"/>
              <a:ext cx="559" cy="122"/>
            </a:xfrm>
            <a:custGeom>
              <a:avLst/>
              <a:gdLst>
                <a:gd name="T0" fmla="*/ 176 w 1678"/>
                <a:gd name="T1" fmla="*/ 0 h 366"/>
                <a:gd name="T2" fmla="*/ 1501 w 1678"/>
                <a:gd name="T3" fmla="*/ 0 h 366"/>
                <a:gd name="T4" fmla="*/ 1533 w 1678"/>
                <a:gd name="T5" fmla="*/ 4 h 366"/>
                <a:gd name="T6" fmla="*/ 1563 w 1678"/>
                <a:gd name="T7" fmla="*/ 11 h 366"/>
                <a:gd name="T8" fmla="*/ 1590 w 1678"/>
                <a:gd name="T9" fmla="*/ 24 h 366"/>
                <a:gd name="T10" fmla="*/ 1615 w 1678"/>
                <a:gd name="T11" fmla="*/ 42 h 366"/>
                <a:gd name="T12" fmla="*/ 1636 w 1678"/>
                <a:gd name="T13" fmla="*/ 63 h 366"/>
                <a:gd name="T14" fmla="*/ 1654 w 1678"/>
                <a:gd name="T15" fmla="*/ 87 h 366"/>
                <a:gd name="T16" fmla="*/ 1667 w 1678"/>
                <a:gd name="T17" fmla="*/ 114 h 366"/>
                <a:gd name="T18" fmla="*/ 1675 w 1678"/>
                <a:gd name="T19" fmla="*/ 144 h 366"/>
                <a:gd name="T20" fmla="*/ 1678 w 1678"/>
                <a:gd name="T21" fmla="*/ 176 h 366"/>
                <a:gd name="T22" fmla="*/ 1678 w 1678"/>
                <a:gd name="T23" fmla="*/ 191 h 366"/>
                <a:gd name="T24" fmla="*/ 1675 w 1678"/>
                <a:gd name="T25" fmla="*/ 222 h 366"/>
                <a:gd name="T26" fmla="*/ 1667 w 1678"/>
                <a:gd name="T27" fmla="*/ 251 h 366"/>
                <a:gd name="T28" fmla="*/ 1654 w 1678"/>
                <a:gd name="T29" fmla="*/ 279 h 366"/>
                <a:gd name="T30" fmla="*/ 1636 w 1678"/>
                <a:gd name="T31" fmla="*/ 304 h 366"/>
                <a:gd name="T32" fmla="*/ 1615 w 1678"/>
                <a:gd name="T33" fmla="*/ 325 h 366"/>
                <a:gd name="T34" fmla="*/ 1590 w 1678"/>
                <a:gd name="T35" fmla="*/ 342 h 366"/>
                <a:gd name="T36" fmla="*/ 1563 w 1678"/>
                <a:gd name="T37" fmla="*/ 355 h 366"/>
                <a:gd name="T38" fmla="*/ 1533 w 1678"/>
                <a:gd name="T39" fmla="*/ 363 h 366"/>
                <a:gd name="T40" fmla="*/ 1501 w 1678"/>
                <a:gd name="T41" fmla="*/ 366 h 366"/>
                <a:gd name="T42" fmla="*/ 176 w 1678"/>
                <a:gd name="T43" fmla="*/ 366 h 366"/>
                <a:gd name="T44" fmla="*/ 144 w 1678"/>
                <a:gd name="T45" fmla="*/ 363 h 366"/>
                <a:gd name="T46" fmla="*/ 114 w 1678"/>
                <a:gd name="T47" fmla="*/ 355 h 366"/>
                <a:gd name="T48" fmla="*/ 87 w 1678"/>
                <a:gd name="T49" fmla="*/ 342 h 366"/>
                <a:gd name="T50" fmla="*/ 62 w 1678"/>
                <a:gd name="T51" fmla="*/ 325 h 366"/>
                <a:gd name="T52" fmla="*/ 40 w 1678"/>
                <a:gd name="T53" fmla="*/ 304 h 366"/>
                <a:gd name="T54" fmla="*/ 23 w 1678"/>
                <a:gd name="T55" fmla="*/ 279 h 366"/>
                <a:gd name="T56" fmla="*/ 11 w 1678"/>
                <a:gd name="T57" fmla="*/ 251 h 366"/>
                <a:gd name="T58" fmla="*/ 2 w 1678"/>
                <a:gd name="T59" fmla="*/ 222 h 366"/>
                <a:gd name="T60" fmla="*/ 0 w 1678"/>
                <a:gd name="T61" fmla="*/ 191 h 366"/>
                <a:gd name="T62" fmla="*/ 0 w 1678"/>
                <a:gd name="T63" fmla="*/ 176 h 366"/>
                <a:gd name="T64" fmla="*/ 2 w 1678"/>
                <a:gd name="T65" fmla="*/ 144 h 366"/>
                <a:gd name="T66" fmla="*/ 11 w 1678"/>
                <a:gd name="T67" fmla="*/ 114 h 366"/>
                <a:gd name="T68" fmla="*/ 23 w 1678"/>
                <a:gd name="T69" fmla="*/ 87 h 366"/>
                <a:gd name="T70" fmla="*/ 40 w 1678"/>
                <a:gd name="T71" fmla="*/ 63 h 366"/>
                <a:gd name="T72" fmla="*/ 62 w 1678"/>
                <a:gd name="T73" fmla="*/ 42 h 366"/>
                <a:gd name="T74" fmla="*/ 87 w 1678"/>
                <a:gd name="T75" fmla="*/ 24 h 366"/>
                <a:gd name="T76" fmla="*/ 114 w 1678"/>
                <a:gd name="T77" fmla="*/ 11 h 366"/>
                <a:gd name="T78" fmla="*/ 144 w 1678"/>
                <a:gd name="T79" fmla="*/ 4 h 366"/>
                <a:gd name="T80" fmla="*/ 176 w 1678"/>
                <a:gd name="T81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78" h="366">
                  <a:moveTo>
                    <a:pt x="176" y="0"/>
                  </a:moveTo>
                  <a:lnTo>
                    <a:pt x="1501" y="0"/>
                  </a:lnTo>
                  <a:lnTo>
                    <a:pt x="1533" y="4"/>
                  </a:lnTo>
                  <a:lnTo>
                    <a:pt x="1563" y="11"/>
                  </a:lnTo>
                  <a:lnTo>
                    <a:pt x="1590" y="24"/>
                  </a:lnTo>
                  <a:lnTo>
                    <a:pt x="1615" y="42"/>
                  </a:lnTo>
                  <a:lnTo>
                    <a:pt x="1636" y="63"/>
                  </a:lnTo>
                  <a:lnTo>
                    <a:pt x="1654" y="87"/>
                  </a:lnTo>
                  <a:lnTo>
                    <a:pt x="1667" y="114"/>
                  </a:lnTo>
                  <a:lnTo>
                    <a:pt x="1675" y="144"/>
                  </a:lnTo>
                  <a:lnTo>
                    <a:pt x="1678" y="176"/>
                  </a:lnTo>
                  <a:lnTo>
                    <a:pt x="1678" y="191"/>
                  </a:lnTo>
                  <a:lnTo>
                    <a:pt x="1675" y="222"/>
                  </a:lnTo>
                  <a:lnTo>
                    <a:pt x="1667" y="251"/>
                  </a:lnTo>
                  <a:lnTo>
                    <a:pt x="1654" y="279"/>
                  </a:lnTo>
                  <a:lnTo>
                    <a:pt x="1636" y="304"/>
                  </a:lnTo>
                  <a:lnTo>
                    <a:pt x="1615" y="325"/>
                  </a:lnTo>
                  <a:lnTo>
                    <a:pt x="1590" y="342"/>
                  </a:lnTo>
                  <a:lnTo>
                    <a:pt x="1563" y="355"/>
                  </a:lnTo>
                  <a:lnTo>
                    <a:pt x="1533" y="363"/>
                  </a:lnTo>
                  <a:lnTo>
                    <a:pt x="1501" y="366"/>
                  </a:lnTo>
                  <a:lnTo>
                    <a:pt x="176" y="366"/>
                  </a:lnTo>
                  <a:lnTo>
                    <a:pt x="144" y="363"/>
                  </a:lnTo>
                  <a:lnTo>
                    <a:pt x="114" y="355"/>
                  </a:lnTo>
                  <a:lnTo>
                    <a:pt x="87" y="342"/>
                  </a:lnTo>
                  <a:lnTo>
                    <a:pt x="62" y="325"/>
                  </a:lnTo>
                  <a:lnTo>
                    <a:pt x="40" y="304"/>
                  </a:lnTo>
                  <a:lnTo>
                    <a:pt x="23" y="279"/>
                  </a:lnTo>
                  <a:lnTo>
                    <a:pt x="11" y="251"/>
                  </a:lnTo>
                  <a:lnTo>
                    <a:pt x="2" y="222"/>
                  </a:lnTo>
                  <a:lnTo>
                    <a:pt x="0" y="191"/>
                  </a:lnTo>
                  <a:lnTo>
                    <a:pt x="0" y="176"/>
                  </a:lnTo>
                  <a:lnTo>
                    <a:pt x="2" y="144"/>
                  </a:lnTo>
                  <a:lnTo>
                    <a:pt x="11" y="114"/>
                  </a:lnTo>
                  <a:lnTo>
                    <a:pt x="23" y="87"/>
                  </a:lnTo>
                  <a:lnTo>
                    <a:pt x="40" y="63"/>
                  </a:lnTo>
                  <a:lnTo>
                    <a:pt x="62" y="42"/>
                  </a:lnTo>
                  <a:lnTo>
                    <a:pt x="87" y="24"/>
                  </a:lnTo>
                  <a:lnTo>
                    <a:pt x="114" y="11"/>
                  </a:lnTo>
                  <a:lnTo>
                    <a:pt x="144" y="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2526" y="3065"/>
              <a:ext cx="447" cy="86"/>
            </a:xfrm>
            <a:custGeom>
              <a:avLst/>
              <a:gdLst>
                <a:gd name="T0" fmla="*/ 140 w 1343"/>
                <a:gd name="T1" fmla="*/ 0 h 257"/>
                <a:gd name="T2" fmla="*/ 1202 w 1343"/>
                <a:gd name="T3" fmla="*/ 0 h 257"/>
                <a:gd name="T4" fmla="*/ 1230 w 1343"/>
                <a:gd name="T5" fmla="*/ 2 h 257"/>
                <a:gd name="T6" fmla="*/ 1257 w 1343"/>
                <a:gd name="T7" fmla="*/ 10 h 257"/>
                <a:gd name="T8" fmla="*/ 1280 w 1343"/>
                <a:gd name="T9" fmla="*/ 21 h 257"/>
                <a:gd name="T10" fmla="*/ 1301 w 1343"/>
                <a:gd name="T11" fmla="*/ 36 h 257"/>
                <a:gd name="T12" fmla="*/ 1319 w 1343"/>
                <a:gd name="T13" fmla="*/ 54 h 257"/>
                <a:gd name="T14" fmla="*/ 1332 w 1343"/>
                <a:gd name="T15" fmla="*/ 76 h 257"/>
                <a:gd name="T16" fmla="*/ 1340 w 1343"/>
                <a:gd name="T17" fmla="*/ 99 h 257"/>
                <a:gd name="T18" fmla="*/ 1343 w 1343"/>
                <a:gd name="T19" fmla="*/ 123 h 257"/>
                <a:gd name="T20" fmla="*/ 1343 w 1343"/>
                <a:gd name="T21" fmla="*/ 134 h 257"/>
                <a:gd name="T22" fmla="*/ 1340 w 1343"/>
                <a:gd name="T23" fmla="*/ 158 h 257"/>
                <a:gd name="T24" fmla="*/ 1332 w 1343"/>
                <a:gd name="T25" fmla="*/ 181 h 257"/>
                <a:gd name="T26" fmla="*/ 1319 w 1343"/>
                <a:gd name="T27" fmla="*/ 202 h 257"/>
                <a:gd name="T28" fmla="*/ 1301 w 1343"/>
                <a:gd name="T29" fmla="*/ 220 h 257"/>
                <a:gd name="T30" fmla="*/ 1280 w 1343"/>
                <a:gd name="T31" fmla="*/ 235 h 257"/>
                <a:gd name="T32" fmla="*/ 1257 w 1343"/>
                <a:gd name="T33" fmla="*/ 247 h 257"/>
                <a:gd name="T34" fmla="*/ 1230 w 1343"/>
                <a:gd name="T35" fmla="*/ 253 h 257"/>
                <a:gd name="T36" fmla="*/ 1202 w 1343"/>
                <a:gd name="T37" fmla="*/ 257 h 257"/>
                <a:gd name="T38" fmla="*/ 140 w 1343"/>
                <a:gd name="T39" fmla="*/ 257 h 257"/>
                <a:gd name="T40" fmla="*/ 113 w 1343"/>
                <a:gd name="T41" fmla="*/ 253 h 257"/>
                <a:gd name="T42" fmla="*/ 87 w 1343"/>
                <a:gd name="T43" fmla="*/ 247 h 257"/>
                <a:gd name="T44" fmla="*/ 62 w 1343"/>
                <a:gd name="T45" fmla="*/ 235 h 257"/>
                <a:gd name="T46" fmla="*/ 42 w 1343"/>
                <a:gd name="T47" fmla="*/ 220 h 257"/>
                <a:gd name="T48" fmla="*/ 24 w 1343"/>
                <a:gd name="T49" fmla="*/ 202 h 257"/>
                <a:gd name="T50" fmla="*/ 11 w 1343"/>
                <a:gd name="T51" fmla="*/ 181 h 257"/>
                <a:gd name="T52" fmla="*/ 3 w 1343"/>
                <a:gd name="T53" fmla="*/ 158 h 257"/>
                <a:gd name="T54" fmla="*/ 0 w 1343"/>
                <a:gd name="T55" fmla="*/ 134 h 257"/>
                <a:gd name="T56" fmla="*/ 0 w 1343"/>
                <a:gd name="T57" fmla="*/ 123 h 257"/>
                <a:gd name="T58" fmla="*/ 3 w 1343"/>
                <a:gd name="T59" fmla="*/ 99 h 257"/>
                <a:gd name="T60" fmla="*/ 11 w 1343"/>
                <a:gd name="T61" fmla="*/ 76 h 257"/>
                <a:gd name="T62" fmla="*/ 24 w 1343"/>
                <a:gd name="T63" fmla="*/ 54 h 257"/>
                <a:gd name="T64" fmla="*/ 42 w 1343"/>
                <a:gd name="T65" fmla="*/ 36 h 257"/>
                <a:gd name="T66" fmla="*/ 62 w 1343"/>
                <a:gd name="T67" fmla="*/ 21 h 257"/>
                <a:gd name="T68" fmla="*/ 87 w 1343"/>
                <a:gd name="T69" fmla="*/ 10 h 257"/>
                <a:gd name="T70" fmla="*/ 113 w 1343"/>
                <a:gd name="T71" fmla="*/ 2 h 257"/>
                <a:gd name="T72" fmla="*/ 140 w 1343"/>
                <a:gd name="T7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3" h="257">
                  <a:moveTo>
                    <a:pt x="140" y="0"/>
                  </a:moveTo>
                  <a:lnTo>
                    <a:pt x="1202" y="0"/>
                  </a:lnTo>
                  <a:lnTo>
                    <a:pt x="1230" y="2"/>
                  </a:lnTo>
                  <a:lnTo>
                    <a:pt x="1257" y="10"/>
                  </a:lnTo>
                  <a:lnTo>
                    <a:pt x="1280" y="21"/>
                  </a:lnTo>
                  <a:lnTo>
                    <a:pt x="1301" y="36"/>
                  </a:lnTo>
                  <a:lnTo>
                    <a:pt x="1319" y="54"/>
                  </a:lnTo>
                  <a:lnTo>
                    <a:pt x="1332" y="76"/>
                  </a:lnTo>
                  <a:lnTo>
                    <a:pt x="1340" y="99"/>
                  </a:lnTo>
                  <a:lnTo>
                    <a:pt x="1343" y="123"/>
                  </a:lnTo>
                  <a:lnTo>
                    <a:pt x="1343" y="134"/>
                  </a:lnTo>
                  <a:lnTo>
                    <a:pt x="1340" y="158"/>
                  </a:lnTo>
                  <a:lnTo>
                    <a:pt x="1332" y="181"/>
                  </a:lnTo>
                  <a:lnTo>
                    <a:pt x="1319" y="202"/>
                  </a:lnTo>
                  <a:lnTo>
                    <a:pt x="1301" y="220"/>
                  </a:lnTo>
                  <a:lnTo>
                    <a:pt x="1280" y="235"/>
                  </a:lnTo>
                  <a:lnTo>
                    <a:pt x="1257" y="247"/>
                  </a:lnTo>
                  <a:lnTo>
                    <a:pt x="1230" y="253"/>
                  </a:lnTo>
                  <a:lnTo>
                    <a:pt x="1202" y="257"/>
                  </a:lnTo>
                  <a:lnTo>
                    <a:pt x="140" y="257"/>
                  </a:lnTo>
                  <a:lnTo>
                    <a:pt x="113" y="253"/>
                  </a:lnTo>
                  <a:lnTo>
                    <a:pt x="87" y="247"/>
                  </a:lnTo>
                  <a:lnTo>
                    <a:pt x="62" y="235"/>
                  </a:lnTo>
                  <a:lnTo>
                    <a:pt x="42" y="220"/>
                  </a:lnTo>
                  <a:lnTo>
                    <a:pt x="24" y="202"/>
                  </a:lnTo>
                  <a:lnTo>
                    <a:pt x="11" y="181"/>
                  </a:lnTo>
                  <a:lnTo>
                    <a:pt x="3" y="158"/>
                  </a:lnTo>
                  <a:lnTo>
                    <a:pt x="0" y="134"/>
                  </a:lnTo>
                  <a:lnTo>
                    <a:pt x="0" y="123"/>
                  </a:lnTo>
                  <a:lnTo>
                    <a:pt x="3" y="99"/>
                  </a:lnTo>
                  <a:lnTo>
                    <a:pt x="11" y="76"/>
                  </a:lnTo>
                  <a:lnTo>
                    <a:pt x="24" y="54"/>
                  </a:lnTo>
                  <a:lnTo>
                    <a:pt x="42" y="36"/>
                  </a:lnTo>
                  <a:lnTo>
                    <a:pt x="62" y="21"/>
                  </a:lnTo>
                  <a:lnTo>
                    <a:pt x="87" y="10"/>
                  </a:lnTo>
                  <a:lnTo>
                    <a:pt x="113" y="2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7EA87A"/>
            </a:solidFill>
            <a:ln w="0">
              <a:solidFill>
                <a:srgbClr val="7EA8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2472" y="3218"/>
              <a:ext cx="64" cy="63"/>
            </a:xfrm>
            <a:prstGeom prst="rect">
              <a:avLst/>
            </a:prstGeom>
            <a:solidFill>
              <a:srgbClr val="D95B42"/>
            </a:solidFill>
            <a:ln w="0">
              <a:solidFill>
                <a:srgbClr val="D95B4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2570" y="3218"/>
              <a:ext cx="64" cy="63"/>
            </a:xfrm>
            <a:prstGeom prst="rect">
              <a:avLst/>
            </a:prstGeom>
            <a:solidFill>
              <a:srgbClr val="F28C1D"/>
            </a:solidFill>
            <a:ln w="0">
              <a:solidFill>
                <a:srgbClr val="F28C1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2668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2765" y="3218"/>
              <a:ext cx="64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2863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961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Rectangle 104"/>
            <p:cNvSpPr>
              <a:spLocks noChangeArrowheads="1"/>
            </p:cNvSpPr>
            <p:nvPr/>
          </p:nvSpPr>
          <p:spPr bwMode="auto">
            <a:xfrm>
              <a:off x="2472" y="3316"/>
              <a:ext cx="64" cy="63"/>
            </a:xfrm>
            <a:prstGeom prst="rect">
              <a:avLst/>
            </a:prstGeom>
            <a:solidFill>
              <a:srgbClr val="3EBFBB"/>
            </a:solidFill>
            <a:ln w="0">
              <a:solidFill>
                <a:srgbClr val="3EBFB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Rectangle 105"/>
            <p:cNvSpPr>
              <a:spLocks noChangeArrowheads="1"/>
            </p:cNvSpPr>
            <p:nvPr/>
          </p:nvSpPr>
          <p:spPr bwMode="auto">
            <a:xfrm>
              <a:off x="2570" y="3316"/>
              <a:ext cx="64" cy="63"/>
            </a:xfrm>
            <a:prstGeom prst="rect">
              <a:avLst/>
            </a:prstGeom>
            <a:solidFill>
              <a:srgbClr val="3895D2"/>
            </a:solidFill>
            <a:ln w="0">
              <a:solidFill>
                <a:srgbClr val="3895D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Rectangle 106"/>
            <p:cNvSpPr>
              <a:spLocks noChangeArrowheads="1"/>
            </p:cNvSpPr>
            <p:nvPr/>
          </p:nvSpPr>
          <p:spPr bwMode="auto">
            <a:xfrm>
              <a:off x="2668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2765" y="3316"/>
              <a:ext cx="64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Rectangle 108"/>
            <p:cNvSpPr>
              <a:spLocks noChangeArrowheads="1"/>
            </p:cNvSpPr>
            <p:nvPr/>
          </p:nvSpPr>
          <p:spPr bwMode="auto">
            <a:xfrm>
              <a:off x="2863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2961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13" name="직선 연결선 112"/>
          <p:cNvCxnSpPr/>
          <p:nvPr/>
        </p:nvCxnSpPr>
        <p:spPr>
          <a:xfrm>
            <a:off x="3016500" y="2555603"/>
            <a:ext cx="5849647" cy="127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D84CBE-79DA-1944-80DA-C4F3528A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051" y="647079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0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조옮김 설정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162" y="644408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6000" y="1906025"/>
            <a:ext cx="5257801" cy="338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파일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밑줄 글씨 클릭 시 악보 파일 목록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선택 시 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파일명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설정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기존 악보의 박자와 코드 선택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변환할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버튼 클릭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완료 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 옮김이 완료되었습니다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alphaModFix amt="8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92" b="78462" l="9836" r="89344">
                        <a14:foregroundMark x1="60656" y1="73077" x2="60656" y2="73077"/>
                        <a14:foregroundMark x1="33607" y1="78462" x2="33607" y2="78462"/>
                        <a14:foregroundMark x1="38525" y1="33077" x2="38525" y2="33077"/>
                        <a14:foregroundMark x1="31967" y1="60000" x2="31967" y2="60000"/>
                        <a14:backgroundMark x1="53279" y1="40000" x2="53279" y2="40000"/>
                        <a14:backgroundMark x1="21311" y1="73846" x2="21311" y2="73846"/>
                        <a14:backgroundMark x1="44262" y1="73846" x2="44262" y2="7384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2649497" y="1280098"/>
            <a:ext cx="2589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CHORD CONVERSION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C25DA-7E6E-F445-9C2C-3FF820FA4D9E}"/>
              </a:ext>
            </a:extLst>
          </p:cNvPr>
          <p:cNvSpPr txBox="1"/>
          <p:nvPr/>
        </p:nvSpPr>
        <p:spPr>
          <a:xfrm>
            <a:off x="2546903" y="2101746"/>
            <a:ext cx="2794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선택해주세요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endParaRPr kumimoji="1" lang="en-US" altLang="ko-KR" sz="10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SCORE.pdf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9D3AD98A-C68E-E445-91C3-96B3A930F6C0}"/>
              </a:ext>
            </a:extLst>
          </p:cNvPr>
          <p:cNvSpPr/>
          <p:nvPr/>
        </p:nvSpPr>
        <p:spPr>
          <a:xfrm>
            <a:off x="2604974" y="4072114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FDA8A5-EC60-1847-AF5B-508784C9237A}"/>
              </a:ext>
            </a:extLst>
          </p:cNvPr>
          <p:cNvSpPr txBox="1"/>
          <p:nvPr/>
        </p:nvSpPr>
        <p:spPr>
          <a:xfrm>
            <a:off x="2809796" y="4460347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된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파일과 기존 악보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파일이</a:t>
            </a:r>
            <a:endParaRPr kumimoji="1" lang="en-US" altLang="ko-KR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함께 제공됩니다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9574C43-94BB-AD4C-B560-43CE2DFFD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496958"/>
              </p:ext>
            </p:extLst>
          </p:nvPr>
        </p:nvGraphicFramePr>
        <p:xfrm>
          <a:off x="2613499" y="32698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3B3A309-241B-BD4D-8F7F-76749B4C8A04}"/>
              </a:ext>
            </a:extLst>
          </p:cNvPr>
          <p:cNvSpPr/>
          <p:nvPr/>
        </p:nvSpPr>
        <p:spPr>
          <a:xfrm>
            <a:off x="3733914" y="3258411"/>
            <a:ext cx="761921" cy="341179"/>
          </a:xfrm>
          <a:prstGeom prst="rightArrow">
            <a:avLst>
              <a:gd name="adj1" fmla="val 34901"/>
              <a:gd name="adj2" fmla="val 57550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2681629-7E37-A042-A6EC-F280F257C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363933"/>
              </p:ext>
            </p:extLst>
          </p:nvPr>
        </p:nvGraphicFramePr>
        <p:xfrm>
          <a:off x="2445946" y="2118137"/>
          <a:ext cx="510002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002">
                  <a:extLst>
                    <a:ext uri="{9D8B030D-6E8A-4147-A177-3AD203B41FA5}">
                      <a16:colId xmlns:a16="http://schemas.microsoft.com/office/drawing/2014/main" val="730244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D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18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C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629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271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A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59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Am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94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Bb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60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F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53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042932"/>
                  </a:ext>
                </a:extLst>
              </a:tr>
            </a:tbl>
          </a:graphicData>
        </a:graphic>
      </p:graphicFrame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79BA3F3F-9431-364A-BE2D-FBC62672A8B6}"/>
              </a:ext>
            </a:extLst>
          </p:cNvPr>
          <p:cNvSpPr/>
          <p:nvPr/>
        </p:nvSpPr>
        <p:spPr>
          <a:xfrm>
            <a:off x="2866288" y="2328526"/>
            <a:ext cx="83324" cy="478057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7C4C25A-6DBE-E240-A5C1-25BBF3334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076111"/>
              </p:ext>
            </p:extLst>
          </p:nvPr>
        </p:nvGraphicFramePr>
        <p:xfrm>
          <a:off x="3087121" y="2116230"/>
          <a:ext cx="510002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002">
                  <a:extLst>
                    <a:ext uri="{9D8B030D-6E8A-4147-A177-3AD203B41FA5}">
                      <a16:colId xmlns:a16="http://schemas.microsoft.com/office/drawing/2014/main" val="730244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3/8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18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1/4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629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3/16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271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4/4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59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3/4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94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6/8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60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8/8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53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1/2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042932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28C6A55-E802-A64F-8A1F-3F2D39659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757677"/>
              </p:ext>
            </p:extLst>
          </p:nvPr>
        </p:nvGraphicFramePr>
        <p:xfrm>
          <a:off x="4638842" y="2096864"/>
          <a:ext cx="510002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002">
                  <a:extLst>
                    <a:ext uri="{9D8B030D-6E8A-4147-A177-3AD203B41FA5}">
                      <a16:colId xmlns:a16="http://schemas.microsoft.com/office/drawing/2014/main" val="730244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D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18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C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629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271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E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59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Am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94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Bb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60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F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53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042932"/>
                  </a:ext>
                </a:extLst>
              </a:tr>
            </a:tbl>
          </a:graphicData>
        </a:graphic>
      </p:graphicFrame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3B39230-DE11-DA42-956A-EE7801A51C9A}"/>
              </a:ext>
            </a:extLst>
          </p:cNvPr>
          <p:cNvSpPr/>
          <p:nvPr/>
        </p:nvSpPr>
        <p:spPr>
          <a:xfrm>
            <a:off x="5046978" y="3805963"/>
            <a:ext cx="83324" cy="478057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D799798-663B-8E49-8688-7C316ACD8F05}"/>
              </a:ext>
            </a:extLst>
          </p:cNvPr>
          <p:cNvSpPr/>
          <p:nvPr/>
        </p:nvSpPr>
        <p:spPr>
          <a:xfrm>
            <a:off x="1839046" y="6290842"/>
            <a:ext cx="8207586" cy="16123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44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조옮김 설정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-4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6755" y="648115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6000" y="1906025"/>
            <a:ext cx="5257801" cy="338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파일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밑줄 글씨 클릭 시 악보 파일 목록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선택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파일명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설정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기존 악보의 박자와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변환할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버튼 클릭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완료 시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조옮김이 완료되었습니다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alphaModFix amt="8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92" b="78462" l="9836" r="89344">
                        <a14:foregroundMark x1="60656" y1="73077" x2="60656" y2="73077"/>
                        <a14:foregroundMark x1="33607" y1="78462" x2="33607" y2="78462"/>
                        <a14:foregroundMark x1="38525" y1="33077" x2="38525" y2="33077"/>
                        <a14:foregroundMark x1="31967" y1="60000" x2="31967" y2="60000"/>
                        <a14:backgroundMark x1="53279" y1="40000" x2="53279" y2="40000"/>
                        <a14:backgroundMark x1="21311" y1="73846" x2="21311" y2="73846"/>
                        <a14:backgroundMark x1="44262" y1="73846" x2="44262" y2="7384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2649497" y="1280098"/>
            <a:ext cx="2589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CHORD CONVERSION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C25DA-7E6E-F445-9C2C-3FF820FA4D9E}"/>
              </a:ext>
            </a:extLst>
          </p:cNvPr>
          <p:cNvSpPr txBox="1"/>
          <p:nvPr/>
        </p:nvSpPr>
        <p:spPr>
          <a:xfrm>
            <a:off x="2546903" y="2101746"/>
            <a:ext cx="2794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선택해주세요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endParaRPr kumimoji="1" lang="en-US" altLang="ko-KR" sz="10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SCORE.pdf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9D3AD98A-C68E-E445-91C3-96B3A930F6C0}"/>
              </a:ext>
            </a:extLst>
          </p:cNvPr>
          <p:cNvSpPr/>
          <p:nvPr/>
        </p:nvSpPr>
        <p:spPr>
          <a:xfrm>
            <a:off x="2604974" y="4072114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FDA8A5-EC60-1847-AF5B-508784C9237A}"/>
              </a:ext>
            </a:extLst>
          </p:cNvPr>
          <p:cNvSpPr txBox="1"/>
          <p:nvPr/>
        </p:nvSpPr>
        <p:spPr>
          <a:xfrm>
            <a:off x="2809796" y="4460347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된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파일과 기존 악보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파일이</a:t>
            </a:r>
            <a:endParaRPr kumimoji="1" lang="en-US" altLang="ko-KR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함께 제공됩니다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9574C43-94BB-AD4C-B560-43CE2DFFD9E3}"/>
              </a:ext>
            </a:extLst>
          </p:cNvPr>
          <p:cNvGraphicFramePr>
            <a:graphicFrameLocks noGrp="1"/>
          </p:cNvGraphicFramePr>
          <p:nvPr/>
        </p:nvGraphicFramePr>
        <p:xfrm>
          <a:off x="2613499" y="32698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3B3A309-241B-BD4D-8F7F-76749B4C8A04}"/>
              </a:ext>
            </a:extLst>
          </p:cNvPr>
          <p:cNvSpPr/>
          <p:nvPr/>
        </p:nvSpPr>
        <p:spPr>
          <a:xfrm>
            <a:off x="3733914" y="3258411"/>
            <a:ext cx="761921" cy="341179"/>
          </a:xfrm>
          <a:prstGeom prst="rightArrow">
            <a:avLst>
              <a:gd name="adj1" fmla="val 34901"/>
              <a:gd name="adj2" fmla="val 57550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7AFB2515-98A8-D644-B439-4EF857664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962228"/>
              </p:ext>
            </p:extLst>
          </p:nvPr>
        </p:nvGraphicFramePr>
        <p:xfrm>
          <a:off x="2649497" y="32776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   4/4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C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CAD5C8B7-8CE8-AF47-AEF3-D201CC8CFF8B}"/>
              </a:ext>
            </a:extLst>
          </p:cNvPr>
          <p:cNvSpPr/>
          <p:nvPr/>
        </p:nvSpPr>
        <p:spPr>
          <a:xfrm>
            <a:off x="2333693" y="1684921"/>
            <a:ext cx="3152707" cy="37272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조옮김이 </a:t>
            </a:r>
            <a:r>
              <a:rPr kumimoji="1" lang="ko-KR" altLang="en-US" sz="1300" b="1" dirty="0">
                <a:solidFill>
                  <a:srgbClr val="FD819E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완료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되었습니다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algn="ctr"/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변환 된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MIDI 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파일은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조옮김 악보 폴더에서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확인하실 수 있습니다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: )</a:t>
            </a:r>
            <a:endParaRPr kumimoji="1" lang="en-US" altLang="ko-Kore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F557D872-F770-3E43-935A-1E37A515B036}"/>
              </a:ext>
            </a:extLst>
          </p:cNvPr>
          <p:cNvSpPr/>
          <p:nvPr/>
        </p:nvSpPr>
        <p:spPr>
          <a:xfrm>
            <a:off x="1839046" y="6290842"/>
            <a:ext cx="8207586" cy="16123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552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MY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5" y="6290842"/>
            <a:ext cx="8979901" cy="15572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845" y="645540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6000" y="2410001"/>
            <a:ext cx="5257801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개인 정보 수정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공지사항 확인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 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사용법 안내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281400"/>
              </p:ext>
            </p:extLst>
          </p:nvPr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CCD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0351" y1="52778" x2="40351" y2="52778"/>
                        <a14:foregroundMark x1="57018" y1="54630" x2="57018" y2="54630"/>
                        <a14:foregroundMark x1="50000" y1="71296" x2="50000" y2="71296"/>
                        <a14:foregroundMark x1="47368" y1="88889" x2="47368" y2="88889"/>
                        <a14:backgroundMark x1="32456" y1="60185" x2="32456" y2="60185"/>
                        <a14:backgroundMark x1="48246" y1="82407" x2="48246" y2="82407"/>
                        <a14:backgroundMark x1="54386" y1="78704" x2="54386" y2="78704"/>
                        <a14:backgroundMark x1="50877" y1="61111" x2="50877" y2="61111"/>
                        <a14:backgroundMark x1="53509" y1="28704" x2="53509" y2="28704"/>
                        <a14:backgroundMark x1="34211" y1="34259" x2="34211" y2="34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692" b="78462" l="9836" r="89344">
                        <a14:foregroundMark x1="60656" y1="73077" x2="60656" y2="73077"/>
                        <a14:foregroundMark x1="33607" y1="78462" x2="33607" y2="78462"/>
                        <a14:foregroundMark x1="38525" y1="33077" x2="38525" y2="33077"/>
                        <a14:foregroundMark x1="31967" y1="60000" x2="31967" y2="60000"/>
                        <a14:backgroundMark x1="53279" y1="40000" x2="53279" y2="40000"/>
                        <a14:backgroundMark x1="21311" y1="73846" x2="21311" y2="73846"/>
                        <a14:backgroundMark x1="44262" y1="73846" x2="44262" y2="7384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667293" y="1267628"/>
            <a:ext cx="5261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MY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9574C43-94BB-AD4C-B560-43CE2DFFD9E3}"/>
              </a:ext>
            </a:extLst>
          </p:cNvPr>
          <p:cNvGraphicFramePr>
            <a:graphicFrameLocks noGrp="1"/>
          </p:cNvGraphicFramePr>
          <p:nvPr/>
        </p:nvGraphicFramePr>
        <p:xfrm>
          <a:off x="2613499" y="32698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E026E50-F3AD-074E-96FF-E331AD14B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408223"/>
              </p:ext>
            </p:extLst>
          </p:nvPr>
        </p:nvGraphicFramePr>
        <p:xfrm>
          <a:off x="2205704" y="2221967"/>
          <a:ext cx="3406766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개인정보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수정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D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FAQ  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사용법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안내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674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371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개인 정보 수정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9082938" cy="173994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454" y="645701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086694"/>
            <a:ext cx="4947320" cy="331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입력만 활성화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커서 깜빡임 올바른 비밀번호 입력 후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수정 버튼 클릭 시 모든 입력 활성화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수정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 사항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 사항 없을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변경사항이 없습니다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105389" y="1305141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개인 정보 수정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91186" y="538036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수정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87970" y="2297256"/>
            <a:ext cx="934871" cy="2314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402176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4723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B31E2DA5-9049-3E48-8249-9BD0FA5790AD}"/>
              </a:ext>
            </a:extLst>
          </p:cNvPr>
          <p:cNvCxnSpPr>
            <a:cxnSpLocks/>
          </p:cNvCxnSpPr>
          <p:nvPr/>
        </p:nvCxnSpPr>
        <p:spPr>
          <a:xfrm>
            <a:off x="3264373" y="288731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DC25AF1-D098-CE4E-A0DD-BB02BC323B58}"/>
              </a:ext>
            </a:extLst>
          </p:cNvPr>
          <p:cNvSpPr txBox="1"/>
          <p:nvPr/>
        </p:nvSpPr>
        <p:spPr>
          <a:xfrm>
            <a:off x="2683798" y="1978274"/>
            <a:ext cx="2492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00" dirty="0">
                <a:solidFill>
                  <a:srgbClr val="A5A6A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비밀번호 입력 후 수정 버튼을 클릭하세요</a:t>
            </a:r>
            <a:r>
              <a:rPr kumimoji="1" lang="en-US" altLang="ko-KR" sz="1000" dirty="0">
                <a:solidFill>
                  <a:srgbClr val="A5A6A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.</a:t>
            </a:r>
            <a:endParaRPr kumimoji="1" lang="ko-Kore-KR" altLang="en-US" sz="1000" dirty="0">
              <a:solidFill>
                <a:srgbClr val="A5A6A7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779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개인 정보 수정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5791" y="647528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086694"/>
            <a:ext cx="4947320" cy="331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입력만 활성화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커서 깜빡임 올바른 비밀번호 입력 후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수정 버튼 클릭 시 모든 입력 활성화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정보 수정 후 수정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 사항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 사항 없을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변경사항이 없습니다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105389" y="1305141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개인 정보 수정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91186" y="538036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수정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87970" y="2297256"/>
            <a:ext cx="934871" cy="2314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402176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4723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B31E2DA5-9049-3E48-8249-9BD0FA5790AD}"/>
              </a:ext>
            </a:extLst>
          </p:cNvPr>
          <p:cNvCxnSpPr>
            <a:cxnSpLocks/>
          </p:cNvCxnSpPr>
          <p:nvPr/>
        </p:nvCxnSpPr>
        <p:spPr>
          <a:xfrm>
            <a:off x="3264373" y="288731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DC25AF1-D098-CE4E-A0DD-BB02BC323B58}"/>
              </a:ext>
            </a:extLst>
          </p:cNvPr>
          <p:cNvSpPr txBox="1"/>
          <p:nvPr/>
        </p:nvSpPr>
        <p:spPr>
          <a:xfrm>
            <a:off x="2683798" y="1978274"/>
            <a:ext cx="2492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00" dirty="0">
                <a:solidFill>
                  <a:srgbClr val="A5A6A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비밀번호 입력 후 수정 버튼을 클릭하세요</a:t>
            </a:r>
            <a:r>
              <a:rPr kumimoji="1" lang="en-US" altLang="ko-KR" sz="1000" dirty="0">
                <a:solidFill>
                  <a:srgbClr val="A5A6A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.</a:t>
            </a:r>
            <a:endParaRPr kumimoji="1" lang="ko-Kore-KR" altLang="en-US" sz="1000" dirty="0">
              <a:solidFill>
                <a:srgbClr val="A5A6A7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BECC9DE5-81EB-B044-8D26-77B8E5D9DA00}"/>
              </a:ext>
            </a:extLst>
          </p:cNvPr>
          <p:cNvSpPr/>
          <p:nvPr/>
        </p:nvSpPr>
        <p:spPr>
          <a:xfrm>
            <a:off x="2333693" y="1684922"/>
            <a:ext cx="3152707" cy="354187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변경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완료 </a:t>
            </a:r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되었습니다</a:t>
            </a:r>
            <a:r>
              <a:rPr kumimoji="1" lang="en-US" altLang="ko-Kore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algn="ctr"/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변경사항이 없습니다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.)</a:t>
            </a:r>
            <a:endParaRPr kumimoji="1" lang="en-US" altLang="ko-Kore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0F2130A3-E30D-D44E-99D5-3677AEF2BFE6}"/>
              </a:ext>
            </a:extLst>
          </p:cNvPr>
          <p:cNvSpPr/>
          <p:nvPr/>
        </p:nvSpPr>
        <p:spPr>
          <a:xfrm>
            <a:off x="1839046" y="6290842"/>
            <a:ext cx="9082938" cy="173994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062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공지사항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5143" y="647823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670138"/>
            <a:ext cx="4947320" cy="151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공지사항 목록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확인하려는 공지사항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아코디언 메뉴 형식으로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 내용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73077" y="1330267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공지사항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154C09-19C8-9D41-9FDB-2FF92D39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124325"/>
              </p:ext>
            </p:extLst>
          </p:nvPr>
        </p:nvGraphicFramePr>
        <p:xfrm>
          <a:off x="2198075" y="1783700"/>
          <a:ext cx="3406766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중요</a:t>
                      </a:r>
                      <a:r>
                        <a:rPr lang="en-US" altLang="ko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음표 데이터 업데이트</a:t>
                      </a:r>
                      <a:endParaRPr lang="ko-Kore-KR" altLang="en-US" sz="1500" b="1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중요</a:t>
                      </a:r>
                      <a:r>
                        <a:rPr lang="en-US" altLang="ko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중요 공지사항</a:t>
                      </a:r>
                      <a:endParaRPr lang="ko-Kore-KR" altLang="en-US" sz="1500" b="1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83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4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57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5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66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6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45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7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46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8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5547728"/>
                  </a:ext>
                </a:extLst>
              </a:tr>
            </a:tbl>
          </a:graphicData>
        </a:graphic>
      </p:graphicFrame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80D27F3-70D0-EE46-AC27-8BDD9ED0BA36}"/>
              </a:ext>
            </a:extLst>
          </p:cNvPr>
          <p:cNvSpPr/>
          <p:nvPr/>
        </p:nvSpPr>
        <p:spPr>
          <a:xfrm>
            <a:off x="5486400" y="2573357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26CCB87-E1B2-C140-BFDA-9DDD7612823B}"/>
              </a:ext>
            </a:extLst>
          </p:cNvPr>
          <p:cNvSpPr/>
          <p:nvPr/>
        </p:nvSpPr>
        <p:spPr>
          <a:xfrm>
            <a:off x="1839046" y="6290842"/>
            <a:ext cx="9082938" cy="173994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749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공지사항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846" y="646363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670138"/>
            <a:ext cx="4947320" cy="151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공지사항 목록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확인하려는 공지사항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아코디언 메뉴 형식으로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 내용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73077" y="1330267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공지사항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154C09-19C8-9D41-9FDB-2FF92D39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414128"/>
              </p:ext>
            </p:extLst>
          </p:nvPr>
        </p:nvGraphicFramePr>
        <p:xfrm>
          <a:off x="2198075" y="1783700"/>
          <a:ext cx="3406766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중요</a:t>
                      </a:r>
                      <a:r>
                        <a:rPr lang="en-US" altLang="ko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음표 데이터 업데이트</a:t>
                      </a:r>
                      <a:endParaRPr lang="ko-Kore-KR" altLang="en-US" sz="1500" b="1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중요</a:t>
                      </a:r>
                      <a:r>
                        <a:rPr lang="en-US" altLang="ko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중요 공지사항</a:t>
                      </a:r>
                      <a:endParaRPr lang="ko-Kore-KR" altLang="en-US" sz="1500" b="1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D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1483360">
                <a:tc>
                  <a:txBody>
                    <a:bodyPr/>
                    <a:lstStyle/>
                    <a:p>
                      <a:r>
                        <a:rPr lang="ko-Kore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제목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: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ore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날짜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: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20.03.21</a:t>
                      </a: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시간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: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07:13:00</a:t>
                      </a:r>
                    </a:p>
                    <a:p>
                      <a:endParaRPr lang="en-US" altLang="ko-Kore-KR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 내용 공지사항 내용</a:t>
                      </a:r>
                      <a:endParaRPr lang="en-US" altLang="ko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 내용 공지사항 내용</a:t>
                      </a:r>
                      <a:endParaRPr lang="en-US" altLang="ko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 내용 공지사항 내용</a:t>
                      </a:r>
                      <a:endParaRPr lang="en-US" altLang="ko-Kore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83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46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4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5547728"/>
                  </a:ext>
                </a:extLst>
              </a:tr>
            </a:tbl>
          </a:graphicData>
        </a:graphic>
      </p:graphicFrame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80D27F3-70D0-EE46-AC27-8BDD9ED0BA36}"/>
              </a:ext>
            </a:extLst>
          </p:cNvPr>
          <p:cNvSpPr/>
          <p:nvPr/>
        </p:nvSpPr>
        <p:spPr>
          <a:xfrm>
            <a:off x="5484658" y="2227367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6109467F-78B9-3B41-B516-68334E22D659}"/>
              </a:ext>
            </a:extLst>
          </p:cNvPr>
          <p:cNvSpPr/>
          <p:nvPr/>
        </p:nvSpPr>
        <p:spPr>
          <a:xfrm>
            <a:off x="1839046" y="6290842"/>
            <a:ext cx="9082938" cy="173994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742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FAQ-1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9514754" cy="150332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3615" y="647704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670138"/>
            <a:ext cx="4947320" cy="151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목록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확인하려는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아코디언 메뉴 형식으로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 내용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533716" y="133026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FAQ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154C09-19C8-9D41-9FDB-2FF92D39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574378"/>
              </p:ext>
            </p:extLst>
          </p:nvPr>
        </p:nvGraphicFramePr>
        <p:xfrm>
          <a:off x="2198075" y="1783700"/>
          <a:ext cx="3406766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누가 개발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했나요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 파일 업로드는 어떻게 하나요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MIDI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파일이 뭔가요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1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2 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83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3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57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4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66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5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45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6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46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7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5547728"/>
                  </a:ext>
                </a:extLst>
              </a:tr>
            </a:tbl>
          </a:graphicData>
        </a:graphic>
      </p:graphicFrame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80D27F3-70D0-EE46-AC27-8BDD9ED0BA36}"/>
              </a:ext>
            </a:extLst>
          </p:cNvPr>
          <p:cNvSpPr/>
          <p:nvPr/>
        </p:nvSpPr>
        <p:spPr>
          <a:xfrm>
            <a:off x="5486400" y="2573357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7031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FAQ-2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9453296" cy="171812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8550" y="6492875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670138"/>
            <a:ext cx="4947320" cy="151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목록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확인하려는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아코디언 메뉴 형식으로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 내용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533716" y="133026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FAQ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154C09-19C8-9D41-9FDB-2FF92D39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242116"/>
              </p:ext>
            </p:extLst>
          </p:nvPr>
        </p:nvGraphicFramePr>
        <p:xfrm>
          <a:off x="2198075" y="1783700"/>
          <a:ext cx="3406766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누가 개발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했나요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1483360">
                <a:tc>
                  <a:txBody>
                    <a:bodyPr/>
                    <a:lstStyle/>
                    <a:p>
                      <a:r>
                        <a:rPr lang="en-US" altLang="ko-Kore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A. </a:t>
                      </a:r>
                    </a:p>
                    <a:p>
                      <a:r>
                        <a:rPr lang="ko-Kore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한국산업기술대학교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컴퓨터공학전공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명의</a:t>
                      </a:r>
                      <a:endParaRPr lang="en-US" altLang="ko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학생들이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2020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년도 졸업작품으로 개발하였습니다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: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</a:p>
                    <a:p>
                      <a:endParaRPr lang="en-US" altLang="ko-Kore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개인 </a:t>
                      </a:r>
                      <a:r>
                        <a:rPr lang="ko-KR" altLang="en-US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깃허브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링크 입니다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!</a:t>
                      </a:r>
                    </a:p>
                    <a:p>
                      <a:r>
                        <a:rPr lang="ko-Kore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임영규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https://</a:t>
                      </a:r>
                      <a:r>
                        <a:rPr lang="en-US" altLang="ko-KR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github.com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/yklim1</a:t>
                      </a: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김민지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https://</a:t>
                      </a:r>
                      <a:r>
                        <a:rPr lang="en-US" altLang="ko-KR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github.com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/flottante301</a:t>
                      </a:r>
                    </a:p>
                    <a:p>
                      <a:r>
                        <a:rPr lang="ko-KR" altLang="en-US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https://</a:t>
                      </a:r>
                      <a:r>
                        <a:rPr lang="en" altLang="ko-KR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github.com</a:t>
                      </a:r>
                      <a:r>
                        <a:rPr lang="en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zjisuoo</a:t>
                      </a:r>
                      <a:endParaRPr lang="en-US" altLang="ko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 파일 업로드는 어떻게 하나요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57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MIDI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파일이 뭔가요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66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45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46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5547728"/>
                  </a:ext>
                </a:extLst>
              </a:tr>
            </a:tbl>
          </a:graphicData>
        </a:graphic>
      </p:graphicFrame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80D27F3-70D0-EE46-AC27-8BDD9ED0BA36}"/>
              </a:ext>
            </a:extLst>
          </p:cNvPr>
          <p:cNvSpPr/>
          <p:nvPr/>
        </p:nvSpPr>
        <p:spPr>
          <a:xfrm>
            <a:off x="5486400" y="4080882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0041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241085" y="4211234"/>
            <a:ext cx="955185" cy="145042"/>
            <a:chOff x="567622" y="6375432"/>
            <a:chExt cx="955185" cy="145042"/>
          </a:xfrm>
        </p:grpSpPr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solidFill>
              <a:srgbClr val="FFCCCC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</p:grpSpPr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7" name="모서리가 둥근 직사각형 26"/>
          <p:cNvSpPr/>
          <p:nvPr/>
        </p:nvSpPr>
        <p:spPr>
          <a:xfrm>
            <a:off x="3499808" y="4187647"/>
            <a:ext cx="6513997" cy="139831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497806" y="4182206"/>
            <a:ext cx="6516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4E2E78-9269-401E-8848-15CE0E8523D9}"/>
              </a:ext>
            </a:extLst>
          </p:cNvPr>
          <p:cNvSpPr/>
          <p:nvPr/>
        </p:nvSpPr>
        <p:spPr>
          <a:xfrm>
            <a:off x="2241085" y="2694054"/>
            <a:ext cx="5173622" cy="1134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A5A6A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THANK YOU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50" kern="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OURCHORD Application Scenario - ver. 2020 Capstone Design</a:t>
            </a:r>
            <a:endParaRPr lang="ko-KR" altLang="en-US" sz="6000" kern="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168245" y="2447846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9469580" y="2447846"/>
            <a:ext cx="180000" cy="180000"/>
          </a:xfrm>
          <a:prstGeom prst="ellipse">
            <a:avLst/>
          </a:prstGeom>
          <a:solidFill>
            <a:srgbClr val="FDF5B7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770915" y="2447846"/>
            <a:ext cx="180000" cy="180000"/>
          </a:xfrm>
          <a:prstGeom prst="ellipse">
            <a:avLst/>
          </a:prstGeom>
          <a:solidFill>
            <a:srgbClr val="B1BFCC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CB1749-572C-0A4C-A8E4-68E2536C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605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21277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064328" y="2307013"/>
            <a:ext cx="6118896" cy="2901942"/>
            <a:chOff x="1763614" y="958449"/>
            <a:chExt cx="6118896" cy="2901942"/>
          </a:xfrm>
        </p:grpSpPr>
        <p:cxnSp>
          <p:nvCxnSpPr>
            <p:cNvPr id="46" name="직선 연결선 45"/>
            <p:cNvCxnSpPr>
              <a:cxnSpLocks/>
              <a:stCxn id="63" idx="3"/>
            </p:cNvCxnSpPr>
            <p:nvPr/>
          </p:nvCxnSpPr>
          <p:spPr>
            <a:xfrm>
              <a:off x="1763614" y="958449"/>
              <a:ext cx="1628890" cy="2901942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cxnSpLocks/>
              <a:stCxn id="83" idx="3"/>
              <a:endCxn id="86" idx="1"/>
            </p:cNvCxnSpPr>
            <p:nvPr/>
          </p:nvCxnSpPr>
          <p:spPr>
            <a:xfrm flipV="1">
              <a:off x="4089594" y="2123042"/>
              <a:ext cx="1521940" cy="171092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>
              <a:cxnSpLocks/>
              <a:stCxn id="89" idx="19"/>
              <a:endCxn id="86" idx="3"/>
            </p:cNvCxnSpPr>
            <p:nvPr/>
          </p:nvCxnSpPr>
          <p:spPr>
            <a:xfrm flipH="1">
              <a:off x="6085548" y="1144783"/>
              <a:ext cx="1796962" cy="978259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타원 55"/>
          <p:cNvSpPr/>
          <p:nvPr/>
        </p:nvSpPr>
        <p:spPr>
          <a:xfrm>
            <a:off x="1886560" y="1299491"/>
            <a:ext cx="1749111" cy="174911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185055" y="4175720"/>
            <a:ext cx="1677908" cy="16779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357175" y="2502480"/>
            <a:ext cx="1586417" cy="158641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8588491" y="1507901"/>
            <a:ext cx="1507253" cy="15072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2388053" y="2072857"/>
            <a:ext cx="746125" cy="525462"/>
            <a:chOff x="1074738" y="4143375"/>
            <a:chExt cx="746125" cy="525462"/>
          </a:xfrm>
        </p:grpSpPr>
        <p:sp>
          <p:nvSpPr>
            <p:cNvPr id="63" name="Rectangle 6"/>
            <p:cNvSpPr>
              <a:spLocks noChangeArrowheads="1"/>
            </p:cNvSpPr>
            <p:nvPr/>
          </p:nvSpPr>
          <p:spPr bwMode="auto">
            <a:xfrm>
              <a:off x="1144588" y="4191000"/>
              <a:ext cx="606425" cy="373062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Rectangle 7"/>
            <p:cNvSpPr>
              <a:spLocks noChangeArrowheads="1"/>
            </p:cNvSpPr>
            <p:nvPr/>
          </p:nvSpPr>
          <p:spPr bwMode="auto">
            <a:xfrm>
              <a:off x="1144588" y="4191000"/>
              <a:ext cx="606425" cy="92075"/>
            </a:xfrm>
            <a:prstGeom prst="rect">
              <a:avLst/>
            </a:pr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1098551" y="4143375"/>
              <a:ext cx="698500" cy="490537"/>
            </a:xfrm>
            <a:custGeom>
              <a:avLst/>
              <a:gdLst>
                <a:gd name="T0" fmla="*/ 294 w 3522"/>
                <a:gd name="T1" fmla="*/ 235 h 2469"/>
                <a:gd name="T2" fmla="*/ 275 w 3522"/>
                <a:gd name="T3" fmla="*/ 238 h 2469"/>
                <a:gd name="T4" fmla="*/ 259 w 3522"/>
                <a:gd name="T5" fmla="*/ 247 h 2469"/>
                <a:gd name="T6" fmla="*/ 246 w 3522"/>
                <a:gd name="T7" fmla="*/ 259 h 2469"/>
                <a:gd name="T8" fmla="*/ 238 w 3522"/>
                <a:gd name="T9" fmla="*/ 275 h 2469"/>
                <a:gd name="T10" fmla="*/ 235 w 3522"/>
                <a:gd name="T11" fmla="*/ 293 h 2469"/>
                <a:gd name="T12" fmla="*/ 235 w 3522"/>
                <a:gd name="T13" fmla="*/ 2058 h 2469"/>
                <a:gd name="T14" fmla="*/ 238 w 3522"/>
                <a:gd name="T15" fmla="*/ 2076 h 2469"/>
                <a:gd name="T16" fmla="*/ 246 w 3522"/>
                <a:gd name="T17" fmla="*/ 2092 h 2469"/>
                <a:gd name="T18" fmla="*/ 259 w 3522"/>
                <a:gd name="T19" fmla="*/ 2105 h 2469"/>
                <a:gd name="T20" fmla="*/ 275 w 3522"/>
                <a:gd name="T21" fmla="*/ 2114 h 2469"/>
                <a:gd name="T22" fmla="*/ 294 w 3522"/>
                <a:gd name="T23" fmla="*/ 2116 h 2469"/>
                <a:gd name="T24" fmla="*/ 3228 w 3522"/>
                <a:gd name="T25" fmla="*/ 2116 h 2469"/>
                <a:gd name="T26" fmla="*/ 3246 w 3522"/>
                <a:gd name="T27" fmla="*/ 2114 h 2469"/>
                <a:gd name="T28" fmla="*/ 3264 w 3522"/>
                <a:gd name="T29" fmla="*/ 2105 h 2469"/>
                <a:gd name="T30" fmla="*/ 3276 w 3522"/>
                <a:gd name="T31" fmla="*/ 2092 h 2469"/>
                <a:gd name="T32" fmla="*/ 3284 w 3522"/>
                <a:gd name="T33" fmla="*/ 2076 h 2469"/>
                <a:gd name="T34" fmla="*/ 3288 w 3522"/>
                <a:gd name="T35" fmla="*/ 2058 h 2469"/>
                <a:gd name="T36" fmla="*/ 3288 w 3522"/>
                <a:gd name="T37" fmla="*/ 293 h 2469"/>
                <a:gd name="T38" fmla="*/ 3284 w 3522"/>
                <a:gd name="T39" fmla="*/ 275 h 2469"/>
                <a:gd name="T40" fmla="*/ 3276 w 3522"/>
                <a:gd name="T41" fmla="*/ 259 h 2469"/>
                <a:gd name="T42" fmla="*/ 3264 w 3522"/>
                <a:gd name="T43" fmla="*/ 247 h 2469"/>
                <a:gd name="T44" fmla="*/ 3246 w 3522"/>
                <a:gd name="T45" fmla="*/ 238 h 2469"/>
                <a:gd name="T46" fmla="*/ 3228 w 3522"/>
                <a:gd name="T47" fmla="*/ 235 h 2469"/>
                <a:gd name="T48" fmla="*/ 294 w 3522"/>
                <a:gd name="T49" fmla="*/ 235 h 2469"/>
                <a:gd name="T50" fmla="*/ 270 w 3522"/>
                <a:gd name="T51" fmla="*/ 0 h 2469"/>
                <a:gd name="T52" fmla="*/ 3251 w 3522"/>
                <a:gd name="T53" fmla="*/ 0 h 2469"/>
                <a:gd name="T54" fmla="*/ 3295 w 3522"/>
                <a:gd name="T55" fmla="*/ 4 h 2469"/>
                <a:gd name="T56" fmla="*/ 3337 w 3522"/>
                <a:gd name="T57" fmla="*/ 14 h 2469"/>
                <a:gd name="T58" fmla="*/ 3375 w 3522"/>
                <a:gd name="T59" fmla="*/ 30 h 2469"/>
                <a:gd name="T60" fmla="*/ 3411 w 3522"/>
                <a:gd name="T61" fmla="*/ 53 h 2469"/>
                <a:gd name="T62" fmla="*/ 3442 w 3522"/>
                <a:gd name="T63" fmla="*/ 79 h 2469"/>
                <a:gd name="T64" fmla="*/ 3470 w 3522"/>
                <a:gd name="T65" fmla="*/ 111 h 2469"/>
                <a:gd name="T66" fmla="*/ 3491 w 3522"/>
                <a:gd name="T67" fmla="*/ 146 h 2469"/>
                <a:gd name="T68" fmla="*/ 3509 w 3522"/>
                <a:gd name="T69" fmla="*/ 185 h 2469"/>
                <a:gd name="T70" fmla="*/ 3519 w 3522"/>
                <a:gd name="T71" fmla="*/ 226 h 2469"/>
                <a:gd name="T72" fmla="*/ 3522 w 3522"/>
                <a:gd name="T73" fmla="*/ 271 h 2469"/>
                <a:gd name="T74" fmla="*/ 3522 w 3522"/>
                <a:gd name="T75" fmla="*/ 2411 h 2469"/>
                <a:gd name="T76" fmla="*/ 3519 w 3522"/>
                <a:gd name="T77" fmla="*/ 2429 h 2469"/>
                <a:gd name="T78" fmla="*/ 3511 w 3522"/>
                <a:gd name="T79" fmla="*/ 2445 h 2469"/>
                <a:gd name="T80" fmla="*/ 3498 w 3522"/>
                <a:gd name="T81" fmla="*/ 2458 h 2469"/>
                <a:gd name="T82" fmla="*/ 3482 w 3522"/>
                <a:gd name="T83" fmla="*/ 2467 h 2469"/>
                <a:gd name="T84" fmla="*/ 3463 w 3522"/>
                <a:gd name="T85" fmla="*/ 2469 h 2469"/>
                <a:gd name="T86" fmla="*/ 60 w 3522"/>
                <a:gd name="T87" fmla="*/ 2469 h 2469"/>
                <a:gd name="T88" fmla="*/ 40 w 3522"/>
                <a:gd name="T89" fmla="*/ 2467 h 2469"/>
                <a:gd name="T90" fmla="*/ 24 w 3522"/>
                <a:gd name="T91" fmla="*/ 2458 h 2469"/>
                <a:gd name="T92" fmla="*/ 12 w 3522"/>
                <a:gd name="T93" fmla="*/ 2445 h 2469"/>
                <a:gd name="T94" fmla="*/ 4 w 3522"/>
                <a:gd name="T95" fmla="*/ 2429 h 2469"/>
                <a:gd name="T96" fmla="*/ 0 w 3522"/>
                <a:gd name="T97" fmla="*/ 2411 h 2469"/>
                <a:gd name="T98" fmla="*/ 0 w 3522"/>
                <a:gd name="T99" fmla="*/ 271 h 2469"/>
                <a:gd name="T100" fmla="*/ 4 w 3522"/>
                <a:gd name="T101" fmla="*/ 226 h 2469"/>
                <a:gd name="T102" fmla="*/ 14 w 3522"/>
                <a:gd name="T103" fmla="*/ 185 h 2469"/>
                <a:gd name="T104" fmla="*/ 31 w 3522"/>
                <a:gd name="T105" fmla="*/ 146 h 2469"/>
                <a:gd name="T106" fmla="*/ 53 w 3522"/>
                <a:gd name="T107" fmla="*/ 111 h 2469"/>
                <a:gd name="T108" fmla="*/ 80 w 3522"/>
                <a:gd name="T109" fmla="*/ 79 h 2469"/>
                <a:gd name="T110" fmla="*/ 111 w 3522"/>
                <a:gd name="T111" fmla="*/ 53 h 2469"/>
                <a:gd name="T112" fmla="*/ 146 w 3522"/>
                <a:gd name="T113" fmla="*/ 30 h 2469"/>
                <a:gd name="T114" fmla="*/ 185 w 3522"/>
                <a:gd name="T115" fmla="*/ 14 h 2469"/>
                <a:gd name="T116" fmla="*/ 227 w 3522"/>
                <a:gd name="T117" fmla="*/ 4 h 2469"/>
                <a:gd name="T118" fmla="*/ 270 w 3522"/>
                <a:gd name="T119" fmla="*/ 0 h 2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22" h="2469">
                  <a:moveTo>
                    <a:pt x="294" y="235"/>
                  </a:moveTo>
                  <a:lnTo>
                    <a:pt x="275" y="238"/>
                  </a:lnTo>
                  <a:lnTo>
                    <a:pt x="259" y="247"/>
                  </a:lnTo>
                  <a:lnTo>
                    <a:pt x="246" y="259"/>
                  </a:lnTo>
                  <a:lnTo>
                    <a:pt x="238" y="275"/>
                  </a:lnTo>
                  <a:lnTo>
                    <a:pt x="235" y="293"/>
                  </a:lnTo>
                  <a:lnTo>
                    <a:pt x="235" y="2058"/>
                  </a:lnTo>
                  <a:lnTo>
                    <a:pt x="238" y="2076"/>
                  </a:lnTo>
                  <a:lnTo>
                    <a:pt x="246" y="2092"/>
                  </a:lnTo>
                  <a:lnTo>
                    <a:pt x="259" y="2105"/>
                  </a:lnTo>
                  <a:lnTo>
                    <a:pt x="275" y="2114"/>
                  </a:lnTo>
                  <a:lnTo>
                    <a:pt x="294" y="2116"/>
                  </a:lnTo>
                  <a:lnTo>
                    <a:pt x="3228" y="2116"/>
                  </a:lnTo>
                  <a:lnTo>
                    <a:pt x="3246" y="2114"/>
                  </a:lnTo>
                  <a:lnTo>
                    <a:pt x="3264" y="2105"/>
                  </a:lnTo>
                  <a:lnTo>
                    <a:pt x="3276" y="2092"/>
                  </a:lnTo>
                  <a:lnTo>
                    <a:pt x="3284" y="2076"/>
                  </a:lnTo>
                  <a:lnTo>
                    <a:pt x="3288" y="2058"/>
                  </a:lnTo>
                  <a:lnTo>
                    <a:pt x="3288" y="293"/>
                  </a:lnTo>
                  <a:lnTo>
                    <a:pt x="3284" y="275"/>
                  </a:lnTo>
                  <a:lnTo>
                    <a:pt x="3276" y="259"/>
                  </a:lnTo>
                  <a:lnTo>
                    <a:pt x="3264" y="247"/>
                  </a:lnTo>
                  <a:lnTo>
                    <a:pt x="3246" y="238"/>
                  </a:lnTo>
                  <a:lnTo>
                    <a:pt x="3228" y="235"/>
                  </a:lnTo>
                  <a:lnTo>
                    <a:pt x="294" y="235"/>
                  </a:lnTo>
                  <a:close/>
                  <a:moveTo>
                    <a:pt x="270" y="0"/>
                  </a:moveTo>
                  <a:lnTo>
                    <a:pt x="3251" y="0"/>
                  </a:lnTo>
                  <a:lnTo>
                    <a:pt x="3295" y="4"/>
                  </a:lnTo>
                  <a:lnTo>
                    <a:pt x="3337" y="14"/>
                  </a:lnTo>
                  <a:lnTo>
                    <a:pt x="3375" y="30"/>
                  </a:lnTo>
                  <a:lnTo>
                    <a:pt x="3411" y="53"/>
                  </a:lnTo>
                  <a:lnTo>
                    <a:pt x="3442" y="79"/>
                  </a:lnTo>
                  <a:lnTo>
                    <a:pt x="3470" y="111"/>
                  </a:lnTo>
                  <a:lnTo>
                    <a:pt x="3491" y="146"/>
                  </a:lnTo>
                  <a:lnTo>
                    <a:pt x="3509" y="185"/>
                  </a:lnTo>
                  <a:lnTo>
                    <a:pt x="3519" y="226"/>
                  </a:lnTo>
                  <a:lnTo>
                    <a:pt x="3522" y="271"/>
                  </a:lnTo>
                  <a:lnTo>
                    <a:pt x="3522" y="2411"/>
                  </a:lnTo>
                  <a:lnTo>
                    <a:pt x="3519" y="2429"/>
                  </a:lnTo>
                  <a:lnTo>
                    <a:pt x="3511" y="2445"/>
                  </a:lnTo>
                  <a:lnTo>
                    <a:pt x="3498" y="2458"/>
                  </a:lnTo>
                  <a:lnTo>
                    <a:pt x="3482" y="2467"/>
                  </a:lnTo>
                  <a:lnTo>
                    <a:pt x="3463" y="2469"/>
                  </a:lnTo>
                  <a:lnTo>
                    <a:pt x="60" y="2469"/>
                  </a:lnTo>
                  <a:lnTo>
                    <a:pt x="40" y="2467"/>
                  </a:lnTo>
                  <a:lnTo>
                    <a:pt x="24" y="2458"/>
                  </a:lnTo>
                  <a:lnTo>
                    <a:pt x="12" y="2445"/>
                  </a:lnTo>
                  <a:lnTo>
                    <a:pt x="4" y="2429"/>
                  </a:lnTo>
                  <a:lnTo>
                    <a:pt x="0" y="2411"/>
                  </a:lnTo>
                  <a:lnTo>
                    <a:pt x="0" y="271"/>
                  </a:lnTo>
                  <a:lnTo>
                    <a:pt x="4" y="226"/>
                  </a:lnTo>
                  <a:lnTo>
                    <a:pt x="14" y="185"/>
                  </a:lnTo>
                  <a:lnTo>
                    <a:pt x="31" y="146"/>
                  </a:lnTo>
                  <a:lnTo>
                    <a:pt x="53" y="111"/>
                  </a:lnTo>
                  <a:lnTo>
                    <a:pt x="80" y="79"/>
                  </a:lnTo>
                  <a:lnTo>
                    <a:pt x="111" y="53"/>
                  </a:lnTo>
                  <a:lnTo>
                    <a:pt x="146" y="30"/>
                  </a:lnTo>
                  <a:lnTo>
                    <a:pt x="185" y="14"/>
                  </a:lnTo>
                  <a:lnTo>
                    <a:pt x="227" y="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9"/>
            <p:cNvSpPr>
              <a:spLocks/>
            </p:cNvSpPr>
            <p:nvPr/>
          </p:nvSpPr>
          <p:spPr bwMode="auto">
            <a:xfrm>
              <a:off x="1074738" y="4610100"/>
              <a:ext cx="746125" cy="58737"/>
            </a:xfrm>
            <a:custGeom>
              <a:avLst/>
              <a:gdLst>
                <a:gd name="T0" fmla="*/ 58 w 3757"/>
                <a:gd name="T1" fmla="*/ 0 h 295"/>
                <a:gd name="T2" fmla="*/ 3697 w 3757"/>
                <a:gd name="T3" fmla="*/ 0 h 295"/>
                <a:gd name="T4" fmla="*/ 3717 w 3757"/>
                <a:gd name="T5" fmla="*/ 4 h 295"/>
                <a:gd name="T6" fmla="*/ 3733 w 3757"/>
                <a:gd name="T7" fmla="*/ 12 h 295"/>
                <a:gd name="T8" fmla="*/ 3745 w 3757"/>
                <a:gd name="T9" fmla="*/ 24 h 295"/>
                <a:gd name="T10" fmla="*/ 3753 w 3757"/>
                <a:gd name="T11" fmla="*/ 40 h 295"/>
                <a:gd name="T12" fmla="*/ 3757 w 3757"/>
                <a:gd name="T13" fmla="*/ 60 h 295"/>
                <a:gd name="T14" fmla="*/ 3753 w 3757"/>
                <a:gd name="T15" fmla="*/ 97 h 295"/>
                <a:gd name="T16" fmla="*/ 3744 w 3757"/>
                <a:gd name="T17" fmla="*/ 134 h 295"/>
                <a:gd name="T18" fmla="*/ 3730 w 3757"/>
                <a:gd name="T19" fmla="*/ 167 h 295"/>
                <a:gd name="T20" fmla="*/ 3711 w 3757"/>
                <a:gd name="T21" fmla="*/ 199 h 295"/>
                <a:gd name="T22" fmla="*/ 3687 w 3757"/>
                <a:gd name="T23" fmla="*/ 226 h 295"/>
                <a:gd name="T24" fmla="*/ 3660 w 3757"/>
                <a:gd name="T25" fmla="*/ 249 h 295"/>
                <a:gd name="T26" fmla="*/ 3629 w 3757"/>
                <a:gd name="T27" fmla="*/ 269 h 295"/>
                <a:gd name="T28" fmla="*/ 3596 w 3757"/>
                <a:gd name="T29" fmla="*/ 282 h 295"/>
                <a:gd name="T30" fmla="*/ 3559 w 3757"/>
                <a:gd name="T31" fmla="*/ 291 h 295"/>
                <a:gd name="T32" fmla="*/ 3522 w 3757"/>
                <a:gd name="T33" fmla="*/ 295 h 295"/>
                <a:gd name="T34" fmla="*/ 235 w 3757"/>
                <a:gd name="T35" fmla="*/ 295 h 295"/>
                <a:gd name="T36" fmla="*/ 197 w 3757"/>
                <a:gd name="T37" fmla="*/ 291 h 295"/>
                <a:gd name="T38" fmla="*/ 161 w 3757"/>
                <a:gd name="T39" fmla="*/ 282 h 295"/>
                <a:gd name="T40" fmla="*/ 128 w 3757"/>
                <a:gd name="T41" fmla="*/ 269 h 295"/>
                <a:gd name="T42" fmla="*/ 97 w 3757"/>
                <a:gd name="T43" fmla="*/ 249 h 295"/>
                <a:gd name="T44" fmla="*/ 68 w 3757"/>
                <a:gd name="T45" fmla="*/ 226 h 295"/>
                <a:gd name="T46" fmla="*/ 46 w 3757"/>
                <a:gd name="T47" fmla="*/ 199 h 295"/>
                <a:gd name="T48" fmla="*/ 26 w 3757"/>
                <a:gd name="T49" fmla="*/ 167 h 295"/>
                <a:gd name="T50" fmla="*/ 13 w 3757"/>
                <a:gd name="T51" fmla="*/ 134 h 295"/>
                <a:gd name="T52" fmla="*/ 3 w 3757"/>
                <a:gd name="T53" fmla="*/ 97 h 295"/>
                <a:gd name="T54" fmla="*/ 0 w 3757"/>
                <a:gd name="T55" fmla="*/ 60 h 295"/>
                <a:gd name="T56" fmla="*/ 3 w 3757"/>
                <a:gd name="T57" fmla="*/ 40 h 295"/>
                <a:gd name="T58" fmla="*/ 11 w 3757"/>
                <a:gd name="T59" fmla="*/ 24 h 295"/>
                <a:gd name="T60" fmla="*/ 24 w 3757"/>
                <a:gd name="T61" fmla="*/ 12 h 295"/>
                <a:gd name="T62" fmla="*/ 40 w 3757"/>
                <a:gd name="T63" fmla="*/ 4 h 295"/>
                <a:gd name="T64" fmla="*/ 58 w 3757"/>
                <a:gd name="T6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57" h="295">
                  <a:moveTo>
                    <a:pt x="58" y="0"/>
                  </a:moveTo>
                  <a:lnTo>
                    <a:pt x="3697" y="0"/>
                  </a:lnTo>
                  <a:lnTo>
                    <a:pt x="3717" y="4"/>
                  </a:lnTo>
                  <a:lnTo>
                    <a:pt x="3733" y="12"/>
                  </a:lnTo>
                  <a:lnTo>
                    <a:pt x="3745" y="24"/>
                  </a:lnTo>
                  <a:lnTo>
                    <a:pt x="3753" y="40"/>
                  </a:lnTo>
                  <a:lnTo>
                    <a:pt x="3757" y="60"/>
                  </a:lnTo>
                  <a:lnTo>
                    <a:pt x="3753" y="97"/>
                  </a:lnTo>
                  <a:lnTo>
                    <a:pt x="3744" y="134"/>
                  </a:lnTo>
                  <a:lnTo>
                    <a:pt x="3730" y="167"/>
                  </a:lnTo>
                  <a:lnTo>
                    <a:pt x="3711" y="199"/>
                  </a:lnTo>
                  <a:lnTo>
                    <a:pt x="3687" y="226"/>
                  </a:lnTo>
                  <a:lnTo>
                    <a:pt x="3660" y="249"/>
                  </a:lnTo>
                  <a:lnTo>
                    <a:pt x="3629" y="269"/>
                  </a:lnTo>
                  <a:lnTo>
                    <a:pt x="3596" y="282"/>
                  </a:lnTo>
                  <a:lnTo>
                    <a:pt x="3559" y="291"/>
                  </a:lnTo>
                  <a:lnTo>
                    <a:pt x="3522" y="295"/>
                  </a:lnTo>
                  <a:lnTo>
                    <a:pt x="235" y="295"/>
                  </a:lnTo>
                  <a:lnTo>
                    <a:pt x="197" y="291"/>
                  </a:lnTo>
                  <a:lnTo>
                    <a:pt x="161" y="282"/>
                  </a:lnTo>
                  <a:lnTo>
                    <a:pt x="128" y="269"/>
                  </a:lnTo>
                  <a:lnTo>
                    <a:pt x="97" y="249"/>
                  </a:lnTo>
                  <a:lnTo>
                    <a:pt x="68" y="226"/>
                  </a:lnTo>
                  <a:lnTo>
                    <a:pt x="46" y="199"/>
                  </a:lnTo>
                  <a:lnTo>
                    <a:pt x="26" y="167"/>
                  </a:lnTo>
                  <a:lnTo>
                    <a:pt x="13" y="134"/>
                  </a:lnTo>
                  <a:lnTo>
                    <a:pt x="3" y="97"/>
                  </a:lnTo>
                  <a:lnTo>
                    <a:pt x="0" y="60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1190626" y="4225925"/>
              <a:ext cx="104775" cy="22225"/>
            </a:xfrm>
            <a:custGeom>
              <a:avLst/>
              <a:gdLst>
                <a:gd name="T0" fmla="*/ 59 w 528"/>
                <a:gd name="T1" fmla="*/ 0 h 118"/>
                <a:gd name="T2" fmla="*/ 469 w 528"/>
                <a:gd name="T3" fmla="*/ 0 h 118"/>
                <a:gd name="T4" fmla="*/ 489 w 528"/>
                <a:gd name="T5" fmla="*/ 3 h 118"/>
                <a:gd name="T6" fmla="*/ 505 w 528"/>
                <a:gd name="T7" fmla="*/ 11 h 118"/>
                <a:gd name="T8" fmla="*/ 517 w 528"/>
                <a:gd name="T9" fmla="*/ 24 h 118"/>
                <a:gd name="T10" fmla="*/ 525 w 528"/>
                <a:gd name="T11" fmla="*/ 41 h 118"/>
                <a:gd name="T12" fmla="*/ 528 w 528"/>
                <a:gd name="T13" fmla="*/ 59 h 118"/>
                <a:gd name="T14" fmla="*/ 525 w 528"/>
                <a:gd name="T15" fmla="*/ 78 h 118"/>
                <a:gd name="T16" fmla="*/ 517 w 528"/>
                <a:gd name="T17" fmla="*/ 94 h 118"/>
                <a:gd name="T18" fmla="*/ 505 w 528"/>
                <a:gd name="T19" fmla="*/ 106 h 118"/>
                <a:gd name="T20" fmla="*/ 489 w 528"/>
                <a:gd name="T21" fmla="*/ 115 h 118"/>
                <a:gd name="T22" fmla="*/ 469 w 528"/>
                <a:gd name="T23" fmla="*/ 118 h 118"/>
                <a:gd name="T24" fmla="*/ 59 w 528"/>
                <a:gd name="T25" fmla="*/ 118 h 118"/>
                <a:gd name="T26" fmla="*/ 40 w 528"/>
                <a:gd name="T27" fmla="*/ 115 h 118"/>
                <a:gd name="T28" fmla="*/ 24 w 528"/>
                <a:gd name="T29" fmla="*/ 106 h 118"/>
                <a:gd name="T30" fmla="*/ 11 w 528"/>
                <a:gd name="T31" fmla="*/ 94 h 118"/>
                <a:gd name="T32" fmla="*/ 3 w 528"/>
                <a:gd name="T33" fmla="*/ 78 h 118"/>
                <a:gd name="T34" fmla="*/ 0 w 528"/>
                <a:gd name="T35" fmla="*/ 59 h 118"/>
                <a:gd name="T36" fmla="*/ 3 w 528"/>
                <a:gd name="T37" fmla="*/ 41 h 118"/>
                <a:gd name="T38" fmla="*/ 11 w 528"/>
                <a:gd name="T39" fmla="*/ 24 h 118"/>
                <a:gd name="T40" fmla="*/ 24 w 528"/>
                <a:gd name="T41" fmla="*/ 11 h 118"/>
                <a:gd name="T42" fmla="*/ 40 w 528"/>
                <a:gd name="T43" fmla="*/ 3 h 118"/>
                <a:gd name="T44" fmla="*/ 59 w 528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8" h="118">
                  <a:moveTo>
                    <a:pt x="59" y="0"/>
                  </a:moveTo>
                  <a:lnTo>
                    <a:pt x="469" y="0"/>
                  </a:lnTo>
                  <a:lnTo>
                    <a:pt x="489" y="3"/>
                  </a:lnTo>
                  <a:lnTo>
                    <a:pt x="505" y="11"/>
                  </a:lnTo>
                  <a:lnTo>
                    <a:pt x="517" y="24"/>
                  </a:lnTo>
                  <a:lnTo>
                    <a:pt x="525" y="41"/>
                  </a:lnTo>
                  <a:lnTo>
                    <a:pt x="528" y="59"/>
                  </a:lnTo>
                  <a:lnTo>
                    <a:pt x="525" y="78"/>
                  </a:lnTo>
                  <a:lnTo>
                    <a:pt x="517" y="94"/>
                  </a:lnTo>
                  <a:lnTo>
                    <a:pt x="505" y="106"/>
                  </a:lnTo>
                  <a:lnTo>
                    <a:pt x="489" y="115"/>
                  </a:lnTo>
                  <a:lnTo>
                    <a:pt x="469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D200"/>
            </a:solidFill>
            <a:ln w="0">
              <a:solidFill>
                <a:srgbClr val="FFD2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1470026" y="4225925"/>
              <a:ext cx="34925" cy="22225"/>
            </a:xfrm>
            <a:custGeom>
              <a:avLst/>
              <a:gdLst>
                <a:gd name="T0" fmla="*/ 59 w 177"/>
                <a:gd name="T1" fmla="*/ 0 h 118"/>
                <a:gd name="T2" fmla="*/ 117 w 177"/>
                <a:gd name="T3" fmla="*/ 0 h 118"/>
                <a:gd name="T4" fmla="*/ 137 w 177"/>
                <a:gd name="T5" fmla="*/ 3 h 118"/>
                <a:gd name="T6" fmla="*/ 153 w 177"/>
                <a:gd name="T7" fmla="*/ 11 h 118"/>
                <a:gd name="T8" fmla="*/ 165 w 177"/>
                <a:gd name="T9" fmla="*/ 24 h 118"/>
                <a:gd name="T10" fmla="*/ 173 w 177"/>
                <a:gd name="T11" fmla="*/ 41 h 118"/>
                <a:gd name="T12" fmla="*/ 177 w 177"/>
                <a:gd name="T13" fmla="*/ 59 h 118"/>
                <a:gd name="T14" fmla="*/ 173 w 177"/>
                <a:gd name="T15" fmla="*/ 78 h 118"/>
                <a:gd name="T16" fmla="*/ 165 w 177"/>
                <a:gd name="T17" fmla="*/ 94 h 118"/>
                <a:gd name="T18" fmla="*/ 153 w 177"/>
                <a:gd name="T19" fmla="*/ 106 h 118"/>
                <a:gd name="T20" fmla="*/ 137 w 177"/>
                <a:gd name="T21" fmla="*/ 115 h 118"/>
                <a:gd name="T22" fmla="*/ 117 w 177"/>
                <a:gd name="T23" fmla="*/ 118 h 118"/>
                <a:gd name="T24" fmla="*/ 59 w 177"/>
                <a:gd name="T25" fmla="*/ 118 h 118"/>
                <a:gd name="T26" fmla="*/ 41 w 177"/>
                <a:gd name="T27" fmla="*/ 115 h 118"/>
                <a:gd name="T28" fmla="*/ 24 w 177"/>
                <a:gd name="T29" fmla="*/ 106 h 118"/>
                <a:gd name="T30" fmla="*/ 11 w 177"/>
                <a:gd name="T31" fmla="*/ 94 h 118"/>
                <a:gd name="T32" fmla="*/ 3 w 177"/>
                <a:gd name="T33" fmla="*/ 78 h 118"/>
                <a:gd name="T34" fmla="*/ 0 w 177"/>
                <a:gd name="T35" fmla="*/ 59 h 118"/>
                <a:gd name="T36" fmla="*/ 3 w 177"/>
                <a:gd name="T37" fmla="*/ 41 h 118"/>
                <a:gd name="T38" fmla="*/ 11 w 177"/>
                <a:gd name="T39" fmla="*/ 24 h 118"/>
                <a:gd name="T40" fmla="*/ 24 w 177"/>
                <a:gd name="T41" fmla="*/ 11 h 118"/>
                <a:gd name="T42" fmla="*/ 41 w 177"/>
                <a:gd name="T43" fmla="*/ 3 h 118"/>
                <a:gd name="T44" fmla="*/ 59 w 177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118">
                  <a:moveTo>
                    <a:pt x="59" y="0"/>
                  </a:moveTo>
                  <a:lnTo>
                    <a:pt x="117" y="0"/>
                  </a:lnTo>
                  <a:lnTo>
                    <a:pt x="137" y="3"/>
                  </a:lnTo>
                  <a:lnTo>
                    <a:pt x="153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7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3" y="106"/>
                  </a:lnTo>
                  <a:lnTo>
                    <a:pt x="137" y="115"/>
                  </a:lnTo>
                  <a:lnTo>
                    <a:pt x="117" y="118"/>
                  </a:lnTo>
                  <a:lnTo>
                    <a:pt x="59" y="118"/>
                  </a:lnTo>
                  <a:lnTo>
                    <a:pt x="41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2"/>
            <p:cNvSpPr>
              <a:spLocks/>
            </p:cNvSpPr>
            <p:nvPr/>
          </p:nvSpPr>
          <p:spPr bwMode="auto">
            <a:xfrm>
              <a:off x="1528763" y="4225925"/>
              <a:ext cx="34925" cy="22225"/>
            </a:xfrm>
            <a:custGeom>
              <a:avLst/>
              <a:gdLst>
                <a:gd name="T0" fmla="*/ 58 w 177"/>
                <a:gd name="T1" fmla="*/ 0 h 118"/>
                <a:gd name="T2" fmla="*/ 117 w 177"/>
                <a:gd name="T3" fmla="*/ 0 h 118"/>
                <a:gd name="T4" fmla="*/ 136 w 177"/>
                <a:gd name="T5" fmla="*/ 3 h 118"/>
                <a:gd name="T6" fmla="*/ 152 w 177"/>
                <a:gd name="T7" fmla="*/ 11 h 118"/>
                <a:gd name="T8" fmla="*/ 165 w 177"/>
                <a:gd name="T9" fmla="*/ 24 h 118"/>
                <a:gd name="T10" fmla="*/ 173 w 177"/>
                <a:gd name="T11" fmla="*/ 41 h 118"/>
                <a:gd name="T12" fmla="*/ 177 w 177"/>
                <a:gd name="T13" fmla="*/ 59 h 118"/>
                <a:gd name="T14" fmla="*/ 173 w 177"/>
                <a:gd name="T15" fmla="*/ 78 h 118"/>
                <a:gd name="T16" fmla="*/ 165 w 177"/>
                <a:gd name="T17" fmla="*/ 94 h 118"/>
                <a:gd name="T18" fmla="*/ 152 w 177"/>
                <a:gd name="T19" fmla="*/ 106 h 118"/>
                <a:gd name="T20" fmla="*/ 136 w 177"/>
                <a:gd name="T21" fmla="*/ 115 h 118"/>
                <a:gd name="T22" fmla="*/ 117 w 177"/>
                <a:gd name="T23" fmla="*/ 118 h 118"/>
                <a:gd name="T24" fmla="*/ 58 w 177"/>
                <a:gd name="T25" fmla="*/ 118 h 118"/>
                <a:gd name="T26" fmla="*/ 40 w 177"/>
                <a:gd name="T27" fmla="*/ 115 h 118"/>
                <a:gd name="T28" fmla="*/ 24 w 177"/>
                <a:gd name="T29" fmla="*/ 106 h 118"/>
                <a:gd name="T30" fmla="*/ 11 w 177"/>
                <a:gd name="T31" fmla="*/ 94 h 118"/>
                <a:gd name="T32" fmla="*/ 3 w 177"/>
                <a:gd name="T33" fmla="*/ 78 h 118"/>
                <a:gd name="T34" fmla="*/ 0 w 177"/>
                <a:gd name="T35" fmla="*/ 59 h 118"/>
                <a:gd name="T36" fmla="*/ 3 w 177"/>
                <a:gd name="T37" fmla="*/ 41 h 118"/>
                <a:gd name="T38" fmla="*/ 11 w 177"/>
                <a:gd name="T39" fmla="*/ 24 h 118"/>
                <a:gd name="T40" fmla="*/ 24 w 177"/>
                <a:gd name="T41" fmla="*/ 11 h 118"/>
                <a:gd name="T42" fmla="*/ 40 w 177"/>
                <a:gd name="T43" fmla="*/ 3 h 118"/>
                <a:gd name="T44" fmla="*/ 58 w 177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118">
                  <a:moveTo>
                    <a:pt x="58" y="0"/>
                  </a:moveTo>
                  <a:lnTo>
                    <a:pt x="117" y="0"/>
                  </a:lnTo>
                  <a:lnTo>
                    <a:pt x="136" y="3"/>
                  </a:lnTo>
                  <a:lnTo>
                    <a:pt x="152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7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2" y="106"/>
                  </a:lnTo>
                  <a:lnTo>
                    <a:pt x="136" y="115"/>
                  </a:lnTo>
                  <a:lnTo>
                    <a:pt x="117" y="118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3"/>
            <p:cNvSpPr>
              <a:spLocks/>
            </p:cNvSpPr>
            <p:nvPr/>
          </p:nvSpPr>
          <p:spPr bwMode="auto">
            <a:xfrm>
              <a:off x="1587501" y="4225925"/>
              <a:ext cx="34925" cy="22225"/>
            </a:xfrm>
            <a:custGeom>
              <a:avLst/>
              <a:gdLst>
                <a:gd name="T0" fmla="*/ 58 w 175"/>
                <a:gd name="T1" fmla="*/ 0 h 118"/>
                <a:gd name="T2" fmla="*/ 117 w 175"/>
                <a:gd name="T3" fmla="*/ 0 h 118"/>
                <a:gd name="T4" fmla="*/ 136 w 175"/>
                <a:gd name="T5" fmla="*/ 3 h 118"/>
                <a:gd name="T6" fmla="*/ 152 w 175"/>
                <a:gd name="T7" fmla="*/ 11 h 118"/>
                <a:gd name="T8" fmla="*/ 164 w 175"/>
                <a:gd name="T9" fmla="*/ 24 h 118"/>
                <a:gd name="T10" fmla="*/ 172 w 175"/>
                <a:gd name="T11" fmla="*/ 41 h 118"/>
                <a:gd name="T12" fmla="*/ 175 w 175"/>
                <a:gd name="T13" fmla="*/ 59 h 118"/>
                <a:gd name="T14" fmla="*/ 172 w 175"/>
                <a:gd name="T15" fmla="*/ 78 h 118"/>
                <a:gd name="T16" fmla="*/ 164 w 175"/>
                <a:gd name="T17" fmla="*/ 94 h 118"/>
                <a:gd name="T18" fmla="*/ 152 w 175"/>
                <a:gd name="T19" fmla="*/ 106 h 118"/>
                <a:gd name="T20" fmla="*/ 136 w 175"/>
                <a:gd name="T21" fmla="*/ 115 h 118"/>
                <a:gd name="T22" fmla="*/ 117 w 175"/>
                <a:gd name="T23" fmla="*/ 118 h 118"/>
                <a:gd name="T24" fmla="*/ 58 w 175"/>
                <a:gd name="T25" fmla="*/ 118 h 118"/>
                <a:gd name="T26" fmla="*/ 40 w 175"/>
                <a:gd name="T27" fmla="*/ 115 h 118"/>
                <a:gd name="T28" fmla="*/ 24 w 175"/>
                <a:gd name="T29" fmla="*/ 106 h 118"/>
                <a:gd name="T30" fmla="*/ 10 w 175"/>
                <a:gd name="T31" fmla="*/ 94 h 118"/>
                <a:gd name="T32" fmla="*/ 2 w 175"/>
                <a:gd name="T33" fmla="*/ 78 h 118"/>
                <a:gd name="T34" fmla="*/ 0 w 175"/>
                <a:gd name="T35" fmla="*/ 59 h 118"/>
                <a:gd name="T36" fmla="*/ 2 w 175"/>
                <a:gd name="T37" fmla="*/ 41 h 118"/>
                <a:gd name="T38" fmla="*/ 10 w 175"/>
                <a:gd name="T39" fmla="*/ 24 h 118"/>
                <a:gd name="T40" fmla="*/ 24 w 175"/>
                <a:gd name="T41" fmla="*/ 11 h 118"/>
                <a:gd name="T42" fmla="*/ 40 w 175"/>
                <a:gd name="T43" fmla="*/ 3 h 118"/>
                <a:gd name="T44" fmla="*/ 58 w 175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" h="118">
                  <a:moveTo>
                    <a:pt x="58" y="0"/>
                  </a:moveTo>
                  <a:lnTo>
                    <a:pt x="117" y="0"/>
                  </a:lnTo>
                  <a:lnTo>
                    <a:pt x="136" y="3"/>
                  </a:lnTo>
                  <a:lnTo>
                    <a:pt x="152" y="11"/>
                  </a:lnTo>
                  <a:lnTo>
                    <a:pt x="164" y="24"/>
                  </a:lnTo>
                  <a:lnTo>
                    <a:pt x="172" y="41"/>
                  </a:lnTo>
                  <a:lnTo>
                    <a:pt x="175" y="59"/>
                  </a:lnTo>
                  <a:lnTo>
                    <a:pt x="172" y="78"/>
                  </a:lnTo>
                  <a:lnTo>
                    <a:pt x="164" y="94"/>
                  </a:lnTo>
                  <a:lnTo>
                    <a:pt x="152" y="106"/>
                  </a:lnTo>
                  <a:lnTo>
                    <a:pt x="136" y="115"/>
                  </a:lnTo>
                  <a:lnTo>
                    <a:pt x="117" y="118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0" y="94"/>
                  </a:lnTo>
                  <a:lnTo>
                    <a:pt x="2" y="78"/>
                  </a:lnTo>
                  <a:lnTo>
                    <a:pt x="0" y="59"/>
                  </a:lnTo>
                  <a:lnTo>
                    <a:pt x="2" y="41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>
              <a:off x="1644651" y="4225925"/>
              <a:ext cx="36513" cy="22225"/>
            </a:xfrm>
            <a:custGeom>
              <a:avLst/>
              <a:gdLst>
                <a:gd name="T0" fmla="*/ 59 w 176"/>
                <a:gd name="T1" fmla="*/ 0 h 118"/>
                <a:gd name="T2" fmla="*/ 117 w 176"/>
                <a:gd name="T3" fmla="*/ 0 h 118"/>
                <a:gd name="T4" fmla="*/ 135 w 176"/>
                <a:gd name="T5" fmla="*/ 3 h 118"/>
                <a:gd name="T6" fmla="*/ 153 w 176"/>
                <a:gd name="T7" fmla="*/ 11 h 118"/>
                <a:gd name="T8" fmla="*/ 165 w 176"/>
                <a:gd name="T9" fmla="*/ 24 h 118"/>
                <a:gd name="T10" fmla="*/ 173 w 176"/>
                <a:gd name="T11" fmla="*/ 41 h 118"/>
                <a:gd name="T12" fmla="*/ 176 w 176"/>
                <a:gd name="T13" fmla="*/ 59 h 118"/>
                <a:gd name="T14" fmla="*/ 173 w 176"/>
                <a:gd name="T15" fmla="*/ 78 h 118"/>
                <a:gd name="T16" fmla="*/ 165 w 176"/>
                <a:gd name="T17" fmla="*/ 94 h 118"/>
                <a:gd name="T18" fmla="*/ 153 w 176"/>
                <a:gd name="T19" fmla="*/ 106 h 118"/>
                <a:gd name="T20" fmla="*/ 135 w 176"/>
                <a:gd name="T21" fmla="*/ 115 h 118"/>
                <a:gd name="T22" fmla="*/ 117 w 176"/>
                <a:gd name="T23" fmla="*/ 118 h 118"/>
                <a:gd name="T24" fmla="*/ 59 w 176"/>
                <a:gd name="T25" fmla="*/ 118 h 118"/>
                <a:gd name="T26" fmla="*/ 40 w 176"/>
                <a:gd name="T27" fmla="*/ 115 h 118"/>
                <a:gd name="T28" fmla="*/ 24 w 176"/>
                <a:gd name="T29" fmla="*/ 106 h 118"/>
                <a:gd name="T30" fmla="*/ 11 w 176"/>
                <a:gd name="T31" fmla="*/ 94 h 118"/>
                <a:gd name="T32" fmla="*/ 3 w 176"/>
                <a:gd name="T33" fmla="*/ 78 h 118"/>
                <a:gd name="T34" fmla="*/ 0 w 176"/>
                <a:gd name="T35" fmla="*/ 59 h 118"/>
                <a:gd name="T36" fmla="*/ 3 w 176"/>
                <a:gd name="T37" fmla="*/ 41 h 118"/>
                <a:gd name="T38" fmla="*/ 11 w 176"/>
                <a:gd name="T39" fmla="*/ 24 h 118"/>
                <a:gd name="T40" fmla="*/ 24 w 176"/>
                <a:gd name="T41" fmla="*/ 11 h 118"/>
                <a:gd name="T42" fmla="*/ 40 w 176"/>
                <a:gd name="T43" fmla="*/ 3 h 118"/>
                <a:gd name="T44" fmla="*/ 59 w 176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6" h="118">
                  <a:moveTo>
                    <a:pt x="59" y="0"/>
                  </a:moveTo>
                  <a:lnTo>
                    <a:pt x="117" y="0"/>
                  </a:lnTo>
                  <a:lnTo>
                    <a:pt x="135" y="3"/>
                  </a:lnTo>
                  <a:lnTo>
                    <a:pt x="153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6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3" y="106"/>
                  </a:lnTo>
                  <a:lnTo>
                    <a:pt x="135" y="115"/>
                  </a:lnTo>
                  <a:lnTo>
                    <a:pt x="117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15"/>
            <p:cNvSpPr>
              <a:spLocks/>
            </p:cNvSpPr>
            <p:nvPr/>
          </p:nvSpPr>
          <p:spPr bwMode="auto">
            <a:xfrm>
              <a:off x="1190626" y="4318000"/>
              <a:ext cx="222250" cy="211137"/>
            </a:xfrm>
            <a:custGeom>
              <a:avLst/>
              <a:gdLst>
                <a:gd name="T0" fmla="*/ 59 w 1115"/>
                <a:gd name="T1" fmla="*/ 0 h 1059"/>
                <a:gd name="T2" fmla="*/ 1056 w 1115"/>
                <a:gd name="T3" fmla="*/ 0 h 1059"/>
                <a:gd name="T4" fmla="*/ 1075 w 1115"/>
                <a:gd name="T5" fmla="*/ 4 h 1059"/>
                <a:gd name="T6" fmla="*/ 1091 w 1115"/>
                <a:gd name="T7" fmla="*/ 12 h 1059"/>
                <a:gd name="T8" fmla="*/ 1104 w 1115"/>
                <a:gd name="T9" fmla="*/ 25 h 1059"/>
                <a:gd name="T10" fmla="*/ 1112 w 1115"/>
                <a:gd name="T11" fmla="*/ 41 h 1059"/>
                <a:gd name="T12" fmla="*/ 1115 w 1115"/>
                <a:gd name="T13" fmla="*/ 60 h 1059"/>
                <a:gd name="T14" fmla="*/ 1115 w 1115"/>
                <a:gd name="T15" fmla="*/ 1000 h 1059"/>
                <a:gd name="T16" fmla="*/ 1112 w 1115"/>
                <a:gd name="T17" fmla="*/ 1018 h 1059"/>
                <a:gd name="T18" fmla="*/ 1104 w 1115"/>
                <a:gd name="T19" fmla="*/ 1036 h 1059"/>
                <a:gd name="T20" fmla="*/ 1091 w 1115"/>
                <a:gd name="T21" fmla="*/ 1048 h 1059"/>
                <a:gd name="T22" fmla="*/ 1075 w 1115"/>
                <a:gd name="T23" fmla="*/ 1056 h 1059"/>
                <a:gd name="T24" fmla="*/ 1056 w 1115"/>
                <a:gd name="T25" fmla="*/ 1059 h 1059"/>
                <a:gd name="T26" fmla="*/ 59 w 1115"/>
                <a:gd name="T27" fmla="*/ 1059 h 1059"/>
                <a:gd name="T28" fmla="*/ 40 w 1115"/>
                <a:gd name="T29" fmla="*/ 1056 h 1059"/>
                <a:gd name="T30" fmla="*/ 24 w 1115"/>
                <a:gd name="T31" fmla="*/ 1048 h 1059"/>
                <a:gd name="T32" fmla="*/ 11 w 1115"/>
                <a:gd name="T33" fmla="*/ 1036 h 1059"/>
                <a:gd name="T34" fmla="*/ 3 w 1115"/>
                <a:gd name="T35" fmla="*/ 1018 h 1059"/>
                <a:gd name="T36" fmla="*/ 0 w 1115"/>
                <a:gd name="T37" fmla="*/ 1000 h 1059"/>
                <a:gd name="T38" fmla="*/ 0 w 1115"/>
                <a:gd name="T39" fmla="*/ 60 h 1059"/>
                <a:gd name="T40" fmla="*/ 3 w 1115"/>
                <a:gd name="T41" fmla="*/ 41 h 1059"/>
                <a:gd name="T42" fmla="*/ 11 w 1115"/>
                <a:gd name="T43" fmla="*/ 25 h 1059"/>
                <a:gd name="T44" fmla="*/ 24 w 1115"/>
                <a:gd name="T45" fmla="*/ 12 h 1059"/>
                <a:gd name="T46" fmla="*/ 40 w 1115"/>
                <a:gd name="T47" fmla="*/ 4 h 1059"/>
                <a:gd name="T48" fmla="*/ 59 w 1115"/>
                <a:gd name="T49" fmla="*/ 0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5" h="1059">
                  <a:moveTo>
                    <a:pt x="59" y="0"/>
                  </a:moveTo>
                  <a:lnTo>
                    <a:pt x="1056" y="0"/>
                  </a:lnTo>
                  <a:lnTo>
                    <a:pt x="1075" y="4"/>
                  </a:lnTo>
                  <a:lnTo>
                    <a:pt x="1091" y="12"/>
                  </a:lnTo>
                  <a:lnTo>
                    <a:pt x="1104" y="25"/>
                  </a:lnTo>
                  <a:lnTo>
                    <a:pt x="1112" y="41"/>
                  </a:lnTo>
                  <a:lnTo>
                    <a:pt x="1115" y="60"/>
                  </a:lnTo>
                  <a:lnTo>
                    <a:pt x="1115" y="1000"/>
                  </a:lnTo>
                  <a:lnTo>
                    <a:pt x="1112" y="1018"/>
                  </a:lnTo>
                  <a:lnTo>
                    <a:pt x="1104" y="1036"/>
                  </a:lnTo>
                  <a:lnTo>
                    <a:pt x="1091" y="1048"/>
                  </a:lnTo>
                  <a:lnTo>
                    <a:pt x="1075" y="1056"/>
                  </a:lnTo>
                  <a:lnTo>
                    <a:pt x="1056" y="1059"/>
                  </a:lnTo>
                  <a:lnTo>
                    <a:pt x="59" y="1059"/>
                  </a:lnTo>
                  <a:lnTo>
                    <a:pt x="40" y="1056"/>
                  </a:lnTo>
                  <a:lnTo>
                    <a:pt x="24" y="1048"/>
                  </a:lnTo>
                  <a:lnTo>
                    <a:pt x="11" y="1036"/>
                  </a:lnTo>
                  <a:lnTo>
                    <a:pt x="3" y="1018"/>
                  </a:lnTo>
                  <a:lnTo>
                    <a:pt x="0" y="1000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53DCFF"/>
            </a:solidFill>
            <a:ln w="0">
              <a:solidFill>
                <a:srgbClr val="53DC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16"/>
            <p:cNvSpPr>
              <a:spLocks/>
            </p:cNvSpPr>
            <p:nvPr/>
          </p:nvSpPr>
          <p:spPr bwMode="auto">
            <a:xfrm>
              <a:off x="1447801" y="4318000"/>
              <a:ext cx="244475" cy="23812"/>
            </a:xfrm>
            <a:custGeom>
              <a:avLst/>
              <a:gdLst>
                <a:gd name="T0" fmla="*/ 59 w 1233"/>
                <a:gd name="T1" fmla="*/ 0 h 118"/>
                <a:gd name="T2" fmla="*/ 1174 w 1233"/>
                <a:gd name="T3" fmla="*/ 0 h 118"/>
                <a:gd name="T4" fmla="*/ 1193 w 1233"/>
                <a:gd name="T5" fmla="*/ 4 h 118"/>
                <a:gd name="T6" fmla="*/ 1209 w 1233"/>
                <a:gd name="T7" fmla="*/ 12 h 118"/>
                <a:gd name="T8" fmla="*/ 1221 w 1233"/>
                <a:gd name="T9" fmla="*/ 25 h 118"/>
                <a:gd name="T10" fmla="*/ 1230 w 1233"/>
                <a:gd name="T11" fmla="*/ 41 h 118"/>
                <a:gd name="T12" fmla="*/ 1233 w 1233"/>
                <a:gd name="T13" fmla="*/ 60 h 118"/>
                <a:gd name="T14" fmla="*/ 1230 w 1233"/>
                <a:gd name="T15" fmla="*/ 78 h 118"/>
                <a:gd name="T16" fmla="*/ 1221 w 1233"/>
                <a:gd name="T17" fmla="*/ 94 h 118"/>
                <a:gd name="T18" fmla="*/ 1209 w 1233"/>
                <a:gd name="T19" fmla="*/ 108 h 118"/>
                <a:gd name="T20" fmla="*/ 1193 w 1233"/>
                <a:gd name="T21" fmla="*/ 116 h 118"/>
                <a:gd name="T22" fmla="*/ 1174 w 1233"/>
                <a:gd name="T23" fmla="*/ 118 h 118"/>
                <a:gd name="T24" fmla="*/ 59 w 1233"/>
                <a:gd name="T25" fmla="*/ 118 h 118"/>
                <a:gd name="T26" fmla="*/ 41 w 1233"/>
                <a:gd name="T27" fmla="*/ 116 h 118"/>
                <a:gd name="T28" fmla="*/ 24 w 1233"/>
                <a:gd name="T29" fmla="*/ 108 h 118"/>
                <a:gd name="T30" fmla="*/ 11 w 1233"/>
                <a:gd name="T31" fmla="*/ 94 h 118"/>
                <a:gd name="T32" fmla="*/ 3 w 1233"/>
                <a:gd name="T33" fmla="*/ 78 h 118"/>
                <a:gd name="T34" fmla="*/ 0 w 1233"/>
                <a:gd name="T35" fmla="*/ 60 h 118"/>
                <a:gd name="T36" fmla="*/ 3 w 1233"/>
                <a:gd name="T37" fmla="*/ 41 h 118"/>
                <a:gd name="T38" fmla="*/ 11 w 1233"/>
                <a:gd name="T39" fmla="*/ 25 h 118"/>
                <a:gd name="T40" fmla="*/ 24 w 1233"/>
                <a:gd name="T41" fmla="*/ 12 h 118"/>
                <a:gd name="T42" fmla="*/ 41 w 1233"/>
                <a:gd name="T43" fmla="*/ 4 h 118"/>
                <a:gd name="T44" fmla="*/ 59 w 1233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33" h="118">
                  <a:moveTo>
                    <a:pt x="59" y="0"/>
                  </a:moveTo>
                  <a:lnTo>
                    <a:pt x="1174" y="0"/>
                  </a:lnTo>
                  <a:lnTo>
                    <a:pt x="1193" y="4"/>
                  </a:lnTo>
                  <a:lnTo>
                    <a:pt x="1209" y="12"/>
                  </a:lnTo>
                  <a:lnTo>
                    <a:pt x="1221" y="25"/>
                  </a:lnTo>
                  <a:lnTo>
                    <a:pt x="1230" y="41"/>
                  </a:lnTo>
                  <a:lnTo>
                    <a:pt x="1233" y="60"/>
                  </a:lnTo>
                  <a:lnTo>
                    <a:pt x="1230" y="78"/>
                  </a:lnTo>
                  <a:lnTo>
                    <a:pt x="1221" y="94"/>
                  </a:lnTo>
                  <a:lnTo>
                    <a:pt x="1209" y="108"/>
                  </a:lnTo>
                  <a:lnTo>
                    <a:pt x="1193" y="116"/>
                  </a:lnTo>
                  <a:lnTo>
                    <a:pt x="1174" y="118"/>
                  </a:lnTo>
                  <a:lnTo>
                    <a:pt x="59" y="118"/>
                  </a:lnTo>
                  <a:lnTo>
                    <a:pt x="41" y="116"/>
                  </a:lnTo>
                  <a:lnTo>
                    <a:pt x="24" y="108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17"/>
            <p:cNvSpPr>
              <a:spLocks/>
            </p:cNvSpPr>
            <p:nvPr/>
          </p:nvSpPr>
          <p:spPr bwMode="auto">
            <a:xfrm>
              <a:off x="1447801" y="4411663"/>
              <a:ext cx="115888" cy="23812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0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3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3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0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0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3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3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8"/>
            <p:cNvSpPr>
              <a:spLocks/>
            </p:cNvSpPr>
            <p:nvPr/>
          </p:nvSpPr>
          <p:spPr bwMode="auto">
            <a:xfrm>
              <a:off x="1447801" y="4459288"/>
              <a:ext cx="115888" cy="22225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1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3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3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1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1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3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3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9"/>
            <p:cNvSpPr>
              <a:spLocks/>
            </p:cNvSpPr>
            <p:nvPr/>
          </p:nvSpPr>
          <p:spPr bwMode="auto">
            <a:xfrm>
              <a:off x="1447801" y="4505325"/>
              <a:ext cx="115888" cy="23812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1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4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4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1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1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4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20"/>
            <p:cNvSpPr>
              <a:spLocks/>
            </p:cNvSpPr>
            <p:nvPr/>
          </p:nvSpPr>
          <p:spPr bwMode="auto">
            <a:xfrm>
              <a:off x="1587501" y="4411663"/>
              <a:ext cx="115888" cy="23812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0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3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3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0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0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3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0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21"/>
            <p:cNvSpPr>
              <a:spLocks/>
            </p:cNvSpPr>
            <p:nvPr/>
          </p:nvSpPr>
          <p:spPr bwMode="auto">
            <a:xfrm>
              <a:off x="1587501" y="4459288"/>
              <a:ext cx="115888" cy="22225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1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3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3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1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1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3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2"/>
            <p:cNvSpPr>
              <a:spLocks/>
            </p:cNvSpPr>
            <p:nvPr/>
          </p:nvSpPr>
          <p:spPr bwMode="auto">
            <a:xfrm>
              <a:off x="1587501" y="4505325"/>
              <a:ext cx="115888" cy="23812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1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4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4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1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1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4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4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3"/>
            <p:cNvSpPr>
              <a:spLocks/>
            </p:cNvSpPr>
            <p:nvPr/>
          </p:nvSpPr>
          <p:spPr bwMode="auto">
            <a:xfrm>
              <a:off x="1447801" y="4365625"/>
              <a:ext cx="174625" cy="23812"/>
            </a:xfrm>
            <a:custGeom>
              <a:avLst/>
              <a:gdLst>
                <a:gd name="T0" fmla="*/ 59 w 880"/>
                <a:gd name="T1" fmla="*/ 0 h 117"/>
                <a:gd name="T2" fmla="*/ 822 w 880"/>
                <a:gd name="T3" fmla="*/ 0 h 117"/>
                <a:gd name="T4" fmla="*/ 841 w 880"/>
                <a:gd name="T5" fmla="*/ 2 h 117"/>
                <a:gd name="T6" fmla="*/ 857 w 880"/>
                <a:gd name="T7" fmla="*/ 10 h 117"/>
                <a:gd name="T8" fmla="*/ 869 w 880"/>
                <a:gd name="T9" fmla="*/ 24 h 117"/>
                <a:gd name="T10" fmla="*/ 877 w 880"/>
                <a:gd name="T11" fmla="*/ 39 h 117"/>
                <a:gd name="T12" fmla="*/ 880 w 880"/>
                <a:gd name="T13" fmla="*/ 58 h 117"/>
                <a:gd name="T14" fmla="*/ 877 w 880"/>
                <a:gd name="T15" fmla="*/ 76 h 117"/>
                <a:gd name="T16" fmla="*/ 869 w 880"/>
                <a:gd name="T17" fmla="*/ 92 h 117"/>
                <a:gd name="T18" fmla="*/ 857 w 880"/>
                <a:gd name="T19" fmla="*/ 106 h 117"/>
                <a:gd name="T20" fmla="*/ 841 w 880"/>
                <a:gd name="T21" fmla="*/ 114 h 117"/>
                <a:gd name="T22" fmla="*/ 822 w 880"/>
                <a:gd name="T23" fmla="*/ 117 h 117"/>
                <a:gd name="T24" fmla="*/ 59 w 880"/>
                <a:gd name="T25" fmla="*/ 117 h 117"/>
                <a:gd name="T26" fmla="*/ 41 w 880"/>
                <a:gd name="T27" fmla="*/ 114 h 117"/>
                <a:gd name="T28" fmla="*/ 24 w 880"/>
                <a:gd name="T29" fmla="*/ 106 h 117"/>
                <a:gd name="T30" fmla="*/ 11 w 880"/>
                <a:gd name="T31" fmla="*/ 92 h 117"/>
                <a:gd name="T32" fmla="*/ 3 w 880"/>
                <a:gd name="T33" fmla="*/ 76 h 117"/>
                <a:gd name="T34" fmla="*/ 0 w 880"/>
                <a:gd name="T35" fmla="*/ 58 h 117"/>
                <a:gd name="T36" fmla="*/ 3 w 880"/>
                <a:gd name="T37" fmla="*/ 39 h 117"/>
                <a:gd name="T38" fmla="*/ 11 w 880"/>
                <a:gd name="T39" fmla="*/ 24 h 117"/>
                <a:gd name="T40" fmla="*/ 24 w 880"/>
                <a:gd name="T41" fmla="*/ 10 h 117"/>
                <a:gd name="T42" fmla="*/ 41 w 880"/>
                <a:gd name="T43" fmla="*/ 2 h 117"/>
                <a:gd name="T44" fmla="*/ 59 w 880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0" h="117">
                  <a:moveTo>
                    <a:pt x="59" y="0"/>
                  </a:moveTo>
                  <a:lnTo>
                    <a:pt x="822" y="0"/>
                  </a:lnTo>
                  <a:lnTo>
                    <a:pt x="841" y="2"/>
                  </a:lnTo>
                  <a:lnTo>
                    <a:pt x="857" y="10"/>
                  </a:lnTo>
                  <a:lnTo>
                    <a:pt x="869" y="24"/>
                  </a:lnTo>
                  <a:lnTo>
                    <a:pt x="877" y="39"/>
                  </a:lnTo>
                  <a:lnTo>
                    <a:pt x="880" y="58"/>
                  </a:lnTo>
                  <a:lnTo>
                    <a:pt x="877" y="76"/>
                  </a:lnTo>
                  <a:lnTo>
                    <a:pt x="869" y="92"/>
                  </a:lnTo>
                  <a:lnTo>
                    <a:pt x="857" y="106"/>
                  </a:lnTo>
                  <a:lnTo>
                    <a:pt x="841" y="114"/>
                  </a:lnTo>
                  <a:lnTo>
                    <a:pt x="822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9001E"/>
            </a:solidFill>
            <a:ln w="0">
              <a:solidFill>
                <a:srgbClr val="E9001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4"/>
            <p:cNvSpPr>
              <a:spLocks/>
            </p:cNvSpPr>
            <p:nvPr/>
          </p:nvSpPr>
          <p:spPr bwMode="auto">
            <a:xfrm>
              <a:off x="1377951" y="4610100"/>
              <a:ext cx="139700" cy="23812"/>
            </a:xfrm>
            <a:custGeom>
              <a:avLst/>
              <a:gdLst>
                <a:gd name="T0" fmla="*/ 0 w 704"/>
                <a:gd name="T1" fmla="*/ 0 h 118"/>
                <a:gd name="T2" fmla="*/ 704 w 704"/>
                <a:gd name="T3" fmla="*/ 0 h 118"/>
                <a:gd name="T4" fmla="*/ 702 w 704"/>
                <a:gd name="T5" fmla="*/ 28 h 118"/>
                <a:gd name="T6" fmla="*/ 692 w 704"/>
                <a:gd name="T7" fmla="*/ 53 h 118"/>
                <a:gd name="T8" fmla="*/ 679 w 704"/>
                <a:gd name="T9" fmla="*/ 75 h 118"/>
                <a:gd name="T10" fmla="*/ 660 w 704"/>
                <a:gd name="T11" fmla="*/ 93 h 118"/>
                <a:gd name="T12" fmla="*/ 639 w 704"/>
                <a:gd name="T13" fmla="*/ 107 h 118"/>
                <a:gd name="T14" fmla="*/ 614 w 704"/>
                <a:gd name="T15" fmla="*/ 116 h 118"/>
                <a:gd name="T16" fmla="*/ 586 w 704"/>
                <a:gd name="T17" fmla="*/ 118 h 118"/>
                <a:gd name="T18" fmla="*/ 117 w 704"/>
                <a:gd name="T19" fmla="*/ 118 h 118"/>
                <a:gd name="T20" fmla="*/ 91 w 704"/>
                <a:gd name="T21" fmla="*/ 116 h 118"/>
                <a:gd name="T22" fmla="*/ 66 w 704"/>
                <a:gd name="T23" fmla="*/ 107 h 118"/>
                <a:gd name="T24" fmla="*/ 44 w 704"/>
                <a:gd name="T25" fmla="*/ 93 h 118"/>
                <a:gd name="T26" fmla="*/ 26 w 704"/>
                <a:gd name="T27" fmla="*/ 75 h 118"/>
                <a:gd name="T28" fmla="*/ 12 w 704"/>
                <a:gd name="T29" fmla="*/ 53 h 118"/>
                <a:gd name="T30" fmla="*/ 3 w 704"/>
                <a:gd name="T31" fmla="*/ 28 h 118"/>
                <a:gd name="T32" fmla="*/ 0 w 704"/>
                <a:gd name="T3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4" h="118">
                  <a:moveTo>
                    <a:pt x="0" y="0"/>
                  </a:moveTo>
                  <a:lnTo>
                    <a:pt x="704" y="0"/>
                  </a:lnTo>
                  <a:lnTo>
                    <a:pt x="702" y="28"/>
                  </a:lnTo>
                  <a:lnTo>
                    <a:pt x="692" y="53"/>
                  </a:lnTo>
                  <a:lnTo>
                    <a:pt x="679" y="75"/>
                  </a:lnTo>
                  <a:lnTo>
                    <a:pt x="660" y="93"/>
                  </a:lnTo>
                  <a:lnTo>
                    <a:pt x="639" y="107"/>
                  </a:lnTo>
                  <a:lnTo>
                    <a:pt x="614" y="116"/>
                  </a:lnTo>
                  <a:lnTo>
                    <a:pt x="586" y="118"/>
                  </a:lnTo>
                  <a:lnTo>
                    <a:pt x="117" y="118"/>
                  </a:lnTo>
                  <a:lnTo>
                    <a:pt x="91" y="116"/>
                  </a:lnTo>
                  <a:lnTo>
                    <a:pt x="66" y="107"/>
                  </a:lnTo>
                  <a:lnTo>
                    <a:pt x="44" y="93"/>
                  </a:lnTo>
                  <a:lnTo>
                    <a:pt x="26" y="75"/>
                  </a:lnTo>
                  <a:lnTo>
                    <a:pt x="12" y="53"/>
                  </a:lnTo>
                  <a:lnTo>
                    <a:pt x="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996"/>
            </a:solidFill>
            <a:ln w="0">
              <a:solidFill>
                <a:srgbClr val="8B899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916500" y="1575615"/>
            <a:ext cx="168923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사용자</a:t>
            </a:r>
            <a:endParaRPr lang="en-US" altLang="ko-KR" sz="13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25" y="4907994"/>
            <a:ext cx="687983" cy="549063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4170509" y="4400638"/>
            <a:ext cx="1705583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</a:t>
            </a:r>
            <a:endParaRPr lang="en-US" altLang="ko-KR" sz="13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274430" y="2689944"/>
            <a:ext cx="174965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</a:t>
            </a:r>
            <a:endParaRPr lang="en-US" altLang="ko-KR" sz="13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48" y="3234599"/>
            <a:ext cx="474014" cy="47401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8467293" y="1780948"/>
            <a:ext cx="174965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</a:t>
            </a:r>
            <a:endParaRPr lang="en-US" altLang="ko-KR" sz="13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88" name="Group 82"/>
          <p:cNvGrpSpPr>
            <a:grpSpLocks noChangeAspect="1"/>
          </p:cNvGrpSpPr>
          <p:nvPr/>
        </p:nvGrpSpPr>
        <p:grpSpPr bwMode="auto">
          <a:xfrm>
            <a:off x="9162238" y="2217105"/>
            <a:ext cx="359758" cy="373463"/>
            <a:chOff x="2330" y="2784"/>
            <a:chExt cx="840" cy="872"/>
          </a:xfrm>
        </p:grpSpPr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2379" y="2969"/>
              <a:ext cx="741" cy="460"/>
            </a:xfrm>
            <a:custGeom>
              <a:avLst/>
              <a:gdLst>
                <a:gd name="T0" fmla="*/ 445 w 2224"/>
                <a:gd name="T1" fmla="*/ 0 h 1379"/>
                <a:gd name="T2" fmla="*/ 1780 w 2224"/>
                <a:gd name="T3" fmla="*/ 0 h 1379"/>
                <a:gd name="T4" fmla="*/ 1817 w 2224"/>
                <a:gd name="T5" fmla="*/ 1 h 1379"/>
                <a:gd name="T6" fmla="*/ 1851 w 2224"/>
                <a:gd name="T7" fmla="*/ 6 h 1379"/>
                <a:gd name="T8" fmla="*/ 1882 w 2224"/>
                <a:gd name="T9" fmla="*/ 13 h 1379"/>
                <a:gd name="T10" fmla="*/ 1908 w 2224"/>
                <a:gd name="T11" fmla="*/ 23 h 1379"/>
                <a:gd name="T12" fmla="*/ 1931 w 2224"/>
                <a:gd name="T13" fmla="*/ 35 h 1379"/>
                <a:gd name="T14" fmla="*/ 1951 w 2224"/>
                <a:gd name="T15" fmla="*/ 47 h 1379"/>
                <a:gd name="T16" fmla="*/ 1969 w 2224"/>
                <a:gd name="T17" fmla="*/ 61 h 1379"/>
                <a:gd name="T18" fmla="*/ 1983 w 2224"/>
                <a:gd name="T19" fmla="*/ 74 h 1379"/>
                <a:gd name="T20" fmla="*/ 1995 w 2224"/>
                <a:gd name="T21" fmla="*/ 89 h 1379"/>
                <a:gd name="T22" fmla="*/ 2004 w 2224"/>
                <a:gd name="T23" fmla="*/ 103 h 1379"/>
                <a:gd name="T24" fmla="*/ 2011 w 2224"/>
                <a:gd name="T25" fmla="*/ 115 h 1379"/>
                <a:gd name="T26" fmla="*/ 2017 w 2224"/>
                <a:gd name="T27" fmla="*/ 127 h 1379"/>
                <a:gd name="T28" fmla="*/ 2021 w 2224"/>
                <a:gd name="T29" fmla="*/ 136 h 1379"/>
                <a:gd name="T30" fmla="*/ 2023 w 2224"/>
                <a:gd name="T31" fmla="*/ 143 h 1379"/>
                <a:gd name="T32" fmla="*/ 2025 w 2224"/>
                <a:gd name="T33" fmla="*/ 149 h 1379"/>
                <a:gd name="T34" fmla="*/ 2026 w 2224"/>
                <a:gd name="T35" fmla="*/ 150 h 1379"/>
                <a:gd name="T36" fmla="*/ 2224 w 2224"/>
                <a:gd name="T37" fmla="*/ 1379 h 1379"/>
                <a:gd name="T38" fmla="*/ 0 w 2224"/>
                <a:gd name="T39" fmla="*/ 1379 h 1379"/>
                <a:gd name="T40" fmla="*/ 199 w 2224"/>
                <a:gd name="T41" fmla="*/ 150 h 1379"/>
                <a:gd name="T42" fmla="*/ 199 w 2224"/>
                <a:gd name="T43" fmla="*/ 149 h 1379"/>
                <a:gd name="T44" fmla="*/ 201 w 2224"/>
                <a:gd name="T45" fmla="*/ 143 h 1379"/>
                <a:gd name="T46" fmla="*/ 204 w 2224"/>
                <a:gd name="T47" fmla="*/ 136 h 1379"/>
                <a:gd name="T48" fmla="*/ 208 w 2224"/>
                <a:gd name="T49" fmla="*/ 127 h 1379"/>
                <a:gd name="T50" fmla="*/ 214 w 2224"/>
                <a:gd name="T51" fmla="*/ 115 h 1379"/>
                <a:gd name="T52" fmla="*/ 221 w 2224"/>
                <a:gd name="T53" fmla="*/ 103 h 1379"/>
                <a:gd name="T54" fmla="*/ 230 w 2224"/>
                <a:gd name="T55" fmla="*/ 89 h 1379"/>
                <a:gd name="T56" fmla="*/ 242 w 2224"/>
                <a:gd name="T57" fmla="*/ 74 h 1379"/>
                <a:gd name="T58" fmla="*/ 256 w 2224"/>
                <a:gd name="T59" fmla="*/ 61 h 1379"/>
                <a:gd name="T60" fmla="*/ 274 w 2224"/>
                <a:gd name="T61" fmla="*/ 47 h 1379"/>
                <a:gd name="T62" fmla="*/ 294 w 2224"/>
                <a:gd name="T63" fmla="*/ 35 h 1379"/>
                <a:gd name="T64" fmla="*/ 317 w 2224"/>
                <a:gd name="T65" fmla="*/ 23 h 1379"/>
                <a:gd name="T66" fmla="*/ 343 w 2224"/>
                <a:gd name="T67" fmla="*/ 13 h 1379"/>
                <a:gd name="T68" fmla="*/ 374 w 2224"/>
                <a:gd name="T69" fmla="*/ 6 h 1379"/>
                <a:gd name="T70" fmla="*/ 408 w 2224"/>
                <a:gd name="T71" fmla="*/ 1 h 1379"/>
                <a:gd name="T72" fmla="*/ 445 w 2224"/>
                <a:gd name="T73" fmla="*/ 0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4" h="1379">
                  <a:moveTo>
                    <a:pt x="445" y="0"/>
                  </a:moveTo>
                  <a:lnTo>
                    <a:pt x="1780" y="0"/>
                  </a:lnTo>
                  <a:lnTo>
                    <a:pt x="1817" y="1"/>
                  </a:lnTo>
                  <a:lnTo>
                    <a:pt x="1851" y="6"/>
                  </a:lnTo>
                  <a:lnTo>
                    <a:pt x="1882" y="13"/>
                  </a:lnTo>
                  <a:lnTo>
                    <a:pt x="1908" y="23"/>
                  </a:lnTo>
                  <a:lnTo>
                    <a:pt x="1931" y="35"/>
                  </a:lnTo>
                  <a:lnTo>
                    <a:pt x="1951" y="47"/>
                  </a:lnTo>
                  <a:lnTo>
                    <a:pt x="1969" y="61"/>
                  </a:lnTo>
                  <a:lnTo>
                    <a:pt x="1983" y="74"/>
                  </a:lnTo>
                  <a:lnTo>
                    <a:pt x="1995" y="89"/>
                  </a:lnTo>
                  <a:lnTo>
                    <a:pt x="2004" y="103"/>
                  </a:lnTo>
                  <a:lnTo>
                    <a:pt x="2011" y="115"/>
                  </a:lnTo>
                  <a:lnTo>
                    <a:pt x="2017" y="127"/>
                  </a:lnTo>
                  <a:lnTo>
                    <a:pt x="2021" y="136"/>
                  </a:lnTo>
                  <a:lnTo>
                    <a:pt x="2023" y="143"/>
                  </a:lnTo>
                  <a:lnTo>
                    <a:pt x="2025" y="149"/>
                  </a:lnTo>
                  <a:lnTo>
                    <a:pt x="2026" y="150"/>
                  </a:lnTo>
                  <a:lnTo>
                    <a:pt x="2224" y="1379"/>
                  </a:lnTo>
                  <a:lnTo>
                    <a:pt x="0" y="1379"/>
                  </a:lnTo>
                  <a:lnTo>
                    <a:pt x="199" y="150"/>
                  </a:lnTo>
                  <a:lnTo>
                    <a:pt x="199" y="149"/>
                  </a:lnTo>
                  <a:lnTo>
                    <a:pt x="201" y="143"/>
                  </a:lnTo>
                  <a:lnTo>
                    <a:pt x="204" y="136"/>
                  </a:lnTo>
                  <a:lnTo>
                    <a:pt x="208" y="127"/>
                  </a:lnTo>
                  <a:lnTo>
                    <a:pt x="214" y="115"/>
                  </a:lnTo>
                  <a:lnTo>
                    <a:pt x="221" y="103"/>
                  </a:lnTo>
                  <a:lnTo>
                    <a:pt x="230" y="89"/>
                  </a:lnTo>
                  <a:lnTo>
                    <a:pt x="242" y="74"/>
                  </a:lnTo>
                  <a:lnTo>
                    <a:pt x="256" y="61"/>
                  </a:lnTo>
                  <a:lnTo>
                    <a:pt x="274" y="47"/>
                  </a:lnTo>
                  <a:lnTo>
                    <a:pt x="294" y="35"/>
                  </a:lnTo>
                  <a:lnTo>
                    <a:pt x="317" y="23"/>
                  </a:lnTo>
                  <a:lnTo>
                    <a:pt x="343" y="13"/>
                  </a:lnTo>
                  <a:lnTo>
                    <a:pt x="374" y="6"/>
                  </a:lnTo>
                  <a:lnTo>
                    <a:pt x="408" y="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F2C8AD"/>
            </a:solidFill>
            <a:ln w="0">
              <a:solidFill>
                <a:srgbClr val="F2C8A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2330" y="3429"/>
              <a:ext cx="840" cy="227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375" y="3462"/>
              <a:ext cx="749" cy="161"/>
            </a:xfrm>
            <a:prstGeom prst="rect">
              <a:avLst/>
            </a:prstGeom>
            <a:solidFill>
              <a:srgbClr val="5A5E66"/>
            </a:solidFill>
            <a:ln w="0">
              <a:solidFill>
                <a:srgbClr val="5A5E6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2702" y="3495"/>
              <a:ext cx="96" cy="95"/>
            </a:xfrm>
            <a:custGeom>
              <a:avLst/>
              <a:gdLst>
                <a:gd name="T0" fmla="*/ 143 w 287"/>
                <a:gd name="T1" fmla="*/ 0 h 285"/>
                <a:gd name="T2" fmla="*/ 173 w 287"/>
                <a:gd name="T3" fmla="*/ 2 h 285"/>
                <a:gd name="T4" fmla="*/ 199 w 287"/>
                <a:gd name="T5" fmla="*/ 10 h 285"/>
                <a:gd name="T6" fmla="*/ 223 w 287"/>
                <a:gd name="T7" fmla="*/ 24 h 285"/>
                <a:gd name="T8" fmla="*/ 244 w 287"/>
                <a:gd name="T9" fmla="*/ 41 h 285"/>
                <a:gd name="T10" fmla="*/ 262 w 287"/>
                <a:gd name="T11" fmla="*/ 62 h 285"/>
                <a:gd name="T12" fmla="*/ 275 w 287"/>
                <a:gd name="T13" fmla="*/ 86 h 285"/>
                <a:gd name="T14" fmla="*/ 283 w 287"/>
                <a:gd name="T15" fmla="*/ 114 h 285"/>
                <a:gd name="T16" fmla="*/ 287 w 287"/>
                <a:gd name="T17" fmla="*/ 142 h 285"/>
                <a:gd name="T18" fmla="*/ 283 w 287"/>
                <a:gd name="T19" fmla="*/ 171 h 285"/>
                <a:gd name="T20" fmla="*/ 275 w 287"/>
                <a:gd name="T21" fmla="*/ 197 h 285"/>
                <a:gd name="T22" fmla="*/ 262 w 287"/>
                <a:gd name="T23" fmla="*/ 222 h 285"/>
                <a:gd name="T24" fmla="*/ 244 w 287"/>
                <a:gd name="T25" fmla="*/ 243 h 285"/>
                <a:gd name="T26" fmla="*/ 223 w 287"/>
                <a:gd name="T27" fmla="*/ 260 h 285"/>
                <a:gd name="T28" fmla="*/ 199 w 287"/>
                <a:gd name="T29" fmla="*/ 274 h 285"/>
                <a:gd name="T30" fmla="*/ 173 w 287"/>
                <a:gd name="T31" fmla="*/ 281 h 285"/>
                <a:gd name="T32" fmla="*/ 143 w 287"/>
                <a:gd name="T33" fmla="*/ 285 h 285"/>
                <a:gd name="T34" fmla="*/ 114 w 287"/>
                <a:gd name="T35" fmla="*/ 281 h 285"/>
                <a:gd name="T36" fmla="*/ 88 w 287"/>
                <a:gd name="T37" fmla="*/ 274 h 285"/>
                <a:gd name="T38" fmla="*/ 64 w 287"/>
                <a:gd name="T39" fmla="*/ 260 h 285"/>
                <a:gd name="T40" fmla="*/ 42 w 287"/>
                <a:gd name="T41" fmla="*/ 243 h 285"/>
                <a:gd name="T42" fmla="*/ 25 w 287"/>
                <a:gd name="T43" fmla="*/ 222 h 285"/>
                <a:gd name="T44" fmla="*/ 12 w 287"/>
                <a:gd name="T45" fmla="*/ 197 h 285"/>
                <a:gd name="T46" fmla="*/ 3 w 287"/>
                <a:gd name="T47" fmla="*/ 171 h 285"/>
                <a:gd name="T48" fmla="*/ 0 w 287"/>
                <a:gd name="T49" fmla="*/ 142 h 285"/>
                <a:gd name="T50" fmla="*/ 3 w 287"/>
                <a:gd name="T51" fmla="*/ 114 h 285"/>
                <a:gd name="T52" fmla="*/ 12 w 287"/>
                <a:gd name="T53" fmla="*/ 86 h 285"/>
                <a:gd name="T54" fmla="*/ 25 w 287"/>
                <a:gd name="T55" fmla="*/ 62 h 285"/>
                <a:gd name="T56" fmla="*/ 42 w 287"/>
                <a:gd name="T57" fmla="*/ 41 h 285"/>
                <a:gd name="T58" fmla="*/ 64 w 287"/>
                <a:gd name="T59" fmla="*/ 24 h 285"/>
                <a:gd name="T60" fmla="*/ 88 w 287"/>
                <a:gd name="T61" fmla="*/ 10 h 285"/>
                <a:gd name="T62" fmla="*/ 114 w 287"/>
                <a:gd name="T63" fmla="*/ 2 h 285"/>
                <a:gd name="T64" fmla="*/ 143 w 287"/>
                <a:gd name="T6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285">
                  <a:moveTo>
                    <a:pt x="143" y="0"/>
                  </a:moveTo>
                  <a:lnTo>
                    <a:pt x="173" y="2"/>
                  </a:lnTo>
                  <a:lnTo>
                    <a:pt x="199" y="10"/>
                  </a:lnTo>
                  <a:lnTo>
                    <a:pt x="223" y="24"/>
                  </a:lnTo>
                  <a:lnTo>
                    <a:pt x="244" y="41"/>
                  </a:lnTo>
                  <a:lnTo>
                    <a:pt x="262" y="62"/>
                  </a:lnTo>
                  <a:lnTo>
                    <a:pt x="275" y="86"/>
                  </a:lnTo>
                  <a:lnTo>
                    <a:pt x="283" y="114"/>
                  </a:lnTo>
                  <a:lnTo>
                    <a:pt x="287" y="142"/>
                  </a:lnTo>
                  <a:lnTo>
                    <a:pt x="283" y="171"/>
                  </a:lnTo>
                  <a:lnTo>
                    <a:pt x="275" y="197"/>
                  </a:lnTo>
                  <a:lnTo>
                    <a:pt x="262" y="222"/>
                  </a:lnTo>
                  <a:lnTo>
                    <a:pt x="244" y="243"/>
                  </a:lnTo>
                  <a:lnTo>
                    <a:pt x="223" y="260"/>
                  </a:lnTo>
                  <a:lnTo>
                    <a:pt x="199" y="274"/>
                  </a:lnTo>
                  <a:lnTo>
                    <a:pt x="173" y="281"/>
                  </a:lnTo>
                  <a:lnTo>
                    <a:pt x="143" y="285"/>
                  </a:lnTo>
                  <a:lnTo>
                    <a:pt x="114" y="281"/>
                  </a:lnTo>
                  <a:lnTo>
                    <a:pt x="88" y="274"/>
                  </a:lnTo>
                  <a:lnTo>
                    <a:pt x="64" y="260"/>
                  </a:lnTo>
                  <a:lnTo>
                    <a:pt x="42" y="243"/>
                  </a:lnTo>
                  <a:lnTo>
                    <a:pt x="25" y="222"/>
                  </a:lnTo>
                  <a:lnTo>
                    <a:pt x="12" y="197"/>
                  </a:lnTo>
                  <a:lnTo>
                    <a:pt x="3" y="171"/>
                  </a:lnTo>
                  <a:lnTo>
                    <a:pt x="0" y="142"/>
                  </a:lnTo>
                  <a:lnTo>
                    <a:pt x="3" y="114"/>
                  </a:lnTo>
                  <a:lnTo>
                    <a:pt x="12" y="86"/>
                  </a:lnTo>
                  <a:lnTo>
                    <a:pt x="25" y="62"/>
                  </a:lnTo>
                  <a:lnTo>
                    <a:pt x="42" y="41"/>
                  </a:lnTo>
                  <a:lnTo>
                    <a:pt x="64" y="24"/>
                  </a:lnTo>
                  <a:lnTo>
                    <a:pt x="88" y="10"/>
                  </a:lnTo>
                  <a:lnTo>
                    <a:pt x="114" y="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8B8C8E"/>
            </a:solidFill>
            <a:ln w="0">
              <a:solidFill>
                <a:srgbClr val="8B8C8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2743" y="3516"/>
              <a:ext cx="14" cy="53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535" y="2891"/>
              <a:ext cx="98" cy="78"/>
            </a:xfrm>
            <a:prstGeom prst="rect">
              <a:avLst/>
            </a:prstGeom>
            <a:solidFill>
              <a:srgbClr val="F2C8AD"/>
            </a:solidFill>
            <a:ln w="0">
              <a:solidFill>
                <a:srgbClr val="F2C8A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2463" y="2784"/>
              <a:ext cx="243" cy="107"/>
            </a:xfrm>
            <a:custGeom>
              <a:avLst/>
              <a:gdLst>
                <a:gd name="T0" fmla="*/ 167 w 729"/>
                <a:gd name="T1" fmla="*/ 0 h 322"/>
                <a:gd name="T2" fmla="*/ 562 w 729"/>
                <a:gd name="T3" fmla="*/ 0 h 322"/>
                <a:gd name="T4" fmla="*/ 596 w 729"/>
                <a:gd name="T5" fmla="*/ 3 h 322"/>
                <a:gd name="T6" fmla="*/ 627 w 729"/>
                <a:gd name="T7" fmla="*/ 13 h 322"/>
                <a:gd name="T8" fmla="*/ 656 w 729"/>
                <a:gd name="T9" fmla="*/ 27 h 322"/>
                <a:gd name="T10" fmla="*/ 681 w 729"/>
                <a:gd name="T11" fmla="*/ 47 h 322"/>
                <a:gd name="T12" fmla="*/ 701 w 729"/>
                <a:gd name="T13" fmla="*/ 71 h 322"/>
                <a:gd name="T14" fmla="*/ 716 w 729"/>
                <a:gd name="T15" fmla="*/ 99 h 322"/>
                <a:gd name="T16" fmla="*/ 726 w 729"/>
                <a:gd name="T17" fmla="*/ 128 h 322"/>
                <a:gd name="T18" fmla="*/ 729 w 729"/>
                <a:gd name="T19" fmla="*/ 161 h 322"/>
                <a:gd name="T20" fmla="*/ 726 w 729"/>
                <a:gd name="T21" fmla="*/ 193 h 322"/>
                <a:gd name="T22" fmla="*/ 716 w 729"/>
                <a:gd name="T23" fmla="*/ 224 h 322"/>
                <a:gd name="T24" fmla="*/ 701 w 729"/>
                <a:gd name="T25" fmla="*/ 251 h 322"/>
                <a:gd name="T26" fmla="*/ 681 w 729"/>
                <a:gd name="T27" fmla="*/ 275 h 322"/>
                <a:gd name="T28" fmla="*/ 656 w 729"/>
                <a:gd name="T29" fmla="*/ 295 h 322"/>
                <a:gd name="T30" fmla="*/ 627 w 729"/>
                <a:gd name="T31" fmla="*/ 309 h 322"/>
                <a:gd name="T32" fmla="*/ 596 w 729"/>
                <a:gd name="T33" fmla="*/ 319 h 322"/>
                <a:gd name="T34" fmla="*/ 562 w 729"/>
                <a:gd name="T35" fmla="*/ 322 h 322"/>
                <a:gd name="T36" fmla="*/ 167 w 729"/>
                <a:gd name="T37" fmla="*/ 322 h 322"/>
                <a:gd name="T38" fmla="*/ 134 w 729"/>
                <a:gd name="T39" fmla="*/ 319 h 322"/>
                <a:gd name="T40" fmla="*/ 102 w 729"/>
                <a:gd name="T41" fmla="*/ 309 h 322"/>
                <a:gd name="T42" fmla="*/ 73 w 729"/>
                <a:gd name="T43" fmla="*/ 295 h 322"/>
                <a:gd name="T44" fmla="*/ 49 w 729"/>
                <a:gd name="T45" fmla="*/ 275 h 322"/>
                <a:gd name="T46" fmla="*/ 28 w 729"/>
                <a:gd name="T47" fmla="*/ 251 h 322"/>
                <a:gd name="T48" fmla="*/ 13 w 729"/>
                <a:gd name="T49" fmla="*/ 224 h 322"/>
                <a:gd name="T50" fmla="*/ 3 w 729"/>
                <a:gd name="T51" fmla="*/ 193 h 322"/>
                <a:gd name="T52" fmla="*/ 0 w 729"/>
                <a:gd name="T53" fmla="*/ 161 h 322"/>
                <a:gd name="T54" fmla="*/ 3 w 729"/>
                <a:gd name="T55" fmla="*/ 128 h 322"/>
                <a:gd name="T56" fmla="*/ 13 w 729"/>
                <a:gd name="T57" fmla="*/ 99 h 322"/>
                <a:gd name="T58" fmla="*/ 28 w 729"/>
                <a:gd name="T59" fmla="*/ 71 h 322"/>
                <a:gd name="T60" fmla="*/ 49 w 729"/>
                <a:gd name="T61" fmla="*/ 47 h 322"/>
                <a:gd name="T62" fmla="*/ 73 w 729"/>
                <a:gd name="T63" fmla="*/ 27 h 322"/>
                <a:gd name="T64" fmla="*/ 102 w 729"/>
                <a:gd name="T65" fmla="*/ 13 h 322"/>
                <a:gd name="T66" fmla="*/ 134 w 729"/>
                <a:gd name="T67" fmla="*/ 3 h 322"/>
                <a:gd name="T68" fmla="*/ 167 w 729"/>
                <a:gd name="T69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9" h="322">
                  <a:moveTo>
                    <a:pt x="167" y="0"/>
                  </a:moveTo>
                  <a:lnTo>
                    <a:pt x="562" y="0"/>
                  </a:lnTo>
                  <a:lnTo>
                    <a:pt x="596" y="3"/>
                  </a:lnTo>
                  <a:lnTo>
                    <a:pt x="627" y="13"/>
                  </a:lnTo>
                  <a:lnTo>
                    <a:pt x="656" y="27"/>
                  </a:lnTo>
                  <a:lnTo>
                    <a:pt x="681" y="47"/>
                  </a:lnTo>
                  <a:lnTo>
                    <a:pt x="701" y="71"/>
                  </a:lnTo>
                  <a:lnTo>
                    <a:pt x="716" y="99"/>
                  </a:lnTo>
                  <a:lnTo>
                    <a:pt x="726" y="128"/>
                  </a:lnTo>
                  <a:lnTo>
                    <a:pt x="729" y="161"/>
                  </a:lnTo>
                  <a:lnTo>
                    <a:pt x="726" y="193"/>
                  </a:lnTo>
                  <a:lnTo>
                    <a:pt x="716" y="224"/>
                  </a:lnTo>
                  <a:lnTo>
                    <a:pt x="701" y="251"/>
                  </a:lnTo>
                  <a:lnTo>
                    <a:pt x="681" y="275"/>
                  </a:lnTo>
                  <a:lnTo>
                    <a:pt x="656" y="295"/>
                  </a:lnTo>
                  <a:lnTo>
                    <a:pt x="627" y="309"/>
                  </a:lnTo>
                  <a:lnTo>
                    <a:pt x="596" y="319"/>
                  </a:lnTo>
                  <a:lnTo>
                    <a:pt x="562" y="322"/>
                  </a:lnTo>
                  <a:lnTo>
                    <a:pt x="167" y="322"/>
                  </a:lnTo>
                  <a:lnTo>
                    <a:pt x="134" y="319"/>
                  </a:lnTo>
                  <a:lnTo>
                    <a:pt x="102" y="309"/>
                  </a:lnTo>
                  <a:lnTo>
                    <a:pt x="73" y="295"/>
                  </a:lnTo>
                  <a:lnTo>
                    <a:pt x="49" y="275"/>
                  </a:lnTo>
                  <a:lnTo>
                    <a:pt x="28" y="251"/>
                  </a:lnTo>
                  <a:lnTo>
                    <a:pt x="13" y="224"/>
                  </a:lnTo>
                  <a:lnTo>
                    <a:pt x="3" y="193"/>
                  </a:lnTo>
                  <a:lnTo>
                    <a:pt x="0" y="161"/>
                  </a:lnTo>
                  <a:lnTo>
                    <a:pt x="3" y="128"/>
                  </a:lnTo>
                  <a:lnTo>
                    <a:pt x="13" y="99"/>
                  </a:lnTo>
                  <a:lnTo>
                    <a:pt x="28" y="71"/>
                  </a:lnTo>
                  <a:lnTo>
                    <a:pt x="49" y="47"/>
                  </a:lnTo>
                  <a:lnTo>
                    <a:pt x="73" y="27"/>
                  </a:lnTo>
                  <a:lnTo>
                    <a:pt x="102" y="13"/>
                  </a:lnTo>
                  <a:lnTo>
                    <a:pt x="134" y="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2503" y="2802"/>
              <a:ext cx="163" cy="72"/>
            </a:xfrm>
            <a:custGeom>
              <a:avLst/>
              <a:gdLst>
                <a:gd name="T0" fmla="*/ 113 w 489"/>
                <a:gd name="T1" fmla="*/ 0 h 216"/>
                <a:gd name="T2" fmla="*/ 377 w 489"/>
                <a:gd name="T3" fmla="*/ 0 h 216"/>
                <a:gd name="T4" fmla="*/ 404 w 489"/>
                <a:gd name="T5" fmla="*/ 3 h 216"/>
                <a:gd name="T6" fmla="*/ 427 w 489"/>
                <a:gd name="T7" fmla="*/ 11 h 216"/>
                <a:gd name="T8" fmla="*/ 448 w 489"/>
                <a:gd name="T9" fmla="*/ 24 h 216"/>
                <a:gd name="T10" fmla="*/ 465 w 489"/>
                <a:gd name="T11" fmla="*/ 40 h 216"/>
                <a:gd name="T12" fmla="*/ 478 w 489"/>
                <a:gd name="T13" fmla="*/ 61 h 216"/>
                <a:gd name="T14" fmla="*/ 487 w 489"/>
                <a:gd name="T15" fmla="*/ 83 h 216"/>
                <a:gd name="T16" fmla="*/ 489 w 489"/>
                <a:gd name="T17" fmla="*/ 108 h 216"/>
                <a:gd name="T18" fmla="*/ 487 w 489"/>
                <a:gd name="T19" fmla="*/ 133 h 216"/>
                <a:gd name="T20" fmla="*/ 478 w 489"/>
                <a:gd name="T21" fmla="*/ 155 h 216"/>
                <a:gd name="T22" fmla="*/ 465 w 489"/>
                <a:gd name="T23" fmla="*/ 176 h 216"/>
                <a:gd name="T24" fmla="*/ 448 w 489"/>
                <a:gd name="T25" fmla="*/ 193 h 216"/>
                <a:gd name="T26" fmla="*/ 427 w 489"/>
                <a:gd name="T27" fmla="*/ 205 h 216"/>
                <a:gd name="T28" fmla="*/ 404 w 489"/>
                <a:gd name="T29" fmla="*/ 213 h 216"/>
                <a:gd name="T30" fmla="*/ 377 w 489"/>
                <a:gd name="T31" fmla="*/ 216 h 216"/>
                <a:gd name="T32" fmla="*/ 113 w 489"/>
                <a:gd name="T33" fmla="*/ 216 h 216"/>
                <a:gd name="T34" fmla="*/ 86 w 489"/>
                <a:gd name="T35" fmla="*/ 213 h 216"/>
                <a:gd name="T36" fmla="*/ 63 w 489"/>
                <a:gd name="T37" fmla="*/ 205 h 216"/>
                <a:gd name="T38" fmla="*/ 42 w 489"/>
                <a:gd name="T39" fmla="*/ 193 h 216"/>
                <a:gd name="T40" fmla="*/ 25 w 489"/>
                <a:gd name="T41" fmla="*/ 176 h 216"/>
                <a:gd name="T42" fmla="*/ 12 w 489"/>
                <a:gd name="T43" fmla="*/ 155 h 216"/>
                <a:gd name="T44" fmla="*/ 3 w 489"/>
                <a:gd name="T45" fmla="*/ 133 h 216"/>
                <a:gd name="T46" fmla="*/ 0 w 489"/>
                <a:gd name="T47" fmla="*/ 108 h 216"/>
                <a:gd name="T48" fmla="*/ 3 w 489"/>
                <a:gd name="T49" fmla="*/ 83 h 216"/>
                <a:gd name="T50" fmla="*/ 12 w 489"/>
                <a:gd name="T51" fmla="*/ 61 h 216"/>
                <a:gd name="T52" fmla="*/ 25 w 489"/>
                <a:gd name="T53" fmla="*/ 40 h 216"/>
                <a:gd name="T54" fmla="*/ 42 w 489"/>
                <a:gd name="T55" fmla="*/ 24 h 216"/>
                <a:gd name="T56" fmla="*/ 63 w 489"/>
                <a:gd name="T57" fmla="*/ 11 h 216"/>
                <a:gd name="T58" fmla="*/ 86 w 489"/>
                <a:gd name="T59" fmla="*/ 3 h 216"/>
                <a:gd name="T60" fmla="*/ 113 w 489"/>
                <a:gd name="T6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9" h="216">
                  <a:moveTo>
                    <a:pt x="113" y="0"/>
                  </a:moveTo>
                  <a:lnTo>
                    <a:pt x="377" y="0"/>
                  </a:lnTo>
                  <a:lnTo>
                    <a:pt x="404" y="3"/>
                  </a:lnTo>
                  <a:lnTo>
                    <a:pt x="427" y="11"/>
                  </a:lnTo>
                  <a:lnTo>
                    <a:pt x="448" y="24"/>
                  </a:lnTo>
                  <a:lnTo>
                    <a:pt x="465" y="40"/>
                  </a:lnTo>
                  <a:lnTo>
                    <a:pt x="478" y="61"/>
                  </a:lnTo>
                  <a:lnTo>
                    <a:pt x="487" y="83"/>
                  </a:lnTo>
                  <a:lnTo>
                    <a:pt x="489" y="108"/>
                  </a:lnTo>
                  <a:lnTo>
                    <a:pt x="487" y="133"/>
                  </a:lnTo>
                  <a:lnTo>
                    <a:pt x="478" y="155"/>
                  </a:lnTo>
                  <a:lnTo>
                    <a:pt x="465" y="176"/>
                  </a:lnTo>
                  <a:lnTo>
                    <a:pt x="448" y="193"/>
                  </a:lnTo>
                  <a:lnTo>
                    <a:pt x="427" y="205"/>
                  </a:lnTo>
                  <a:lnTo>
                    <a:pt x="404" y="213"/>
                  </a:lnTo>
                  <a:lnTo>
                    <a:pt x="377" y="216"/>
                  </a:lnTo>
                  <a:lnTo>
                    <a:pt x="113" y="216"/>
                  </a:lnTo>
                  <a:lnTo>
                    <a:pt x="86" y="213"/>
                  </a:lnTo>
                  <a:lnTo>
                    <a:pt x="63" y="205"/>
                  </a:lnTo>
                  <a:lnTo>
                    <a:pt x="42" y="193"/>
                  </a:lnTo>
                  <a:lnTo>
                    <a:pt x="25" y="176"/>
                  </a:lnTo>
                  <a:lnTo>
                    <a:pt x="12" y="155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3"/>
                  </a:lnTo>
                  <a:lnTo>
                    <a:pt x="12" y="61"/>
                  </a:lnTo>
                  <a:lnTo>
                    <a:pt x="25" y="40"/>
                  </a:lnTo>
                  <a:lnTo>
                    <a:pt x="42" y="24"/>
                  </a:lnTo>
                  <a:lnTo>
                    <a:pt x="63" y="11"/>
                  </a:lnTo>
                  <a:lnTo>
                    <a:pt x="86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7EA87A"/>
            </a:solidFill>
            <a:ln w="0">
              <a:solidFill>
                <a:srgbClr val="7EA8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2750" y="2994"/>
              <a:ext cx="216" cy="19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2750" y="2802"/>
              <a:ext cx="216" cy="195"/>
            </a:xfrm>
            <a:custGeom>
              <a:avLst/>
              <a:gdLst>
                <a:gd name="T0" fmla="*/ 0 w 648"/>
                <a:gd name="T1" fmla="*/ 0 h 586"/>
                <a:gd name="T2" fmla="*/ 41 w 648"/>
                <a:gd name="T3" fmla="*/ 16 h 586"/>
                <a:gd name="T4" fmla="*/ 81 w 648"/>
                <a:gd name="T5" fmla="*/ 0 h 586"/>
                <a:gd name="T6" fmla="*/ 122 w 648"/>
                <a:gd name="T7" fmla="*/ 16 h 586"/>
                <a:gd name="T8" fmla="*/ 162 w 648"/>
                <a:gd name="T9" fmla="*/ 0 h 586"/>
                <a:gd name="T10" fmla="*/ 203 w 648"/>
                <a:gd name="T11" fmla="*/ 16 h 586"/>
                <a:gd name="T12" fmla="*/ 244 w 648"/>
                <a:gd name="T13" fmla="*/ 0 h 586"/>
                <a:gd name="T14" fmla="*/ 283 w 648"/>
                <a:gd name="T15" fmla="*/ 16 h 586"/>
                <a:gd name="T16" fmla="*/ 324 w 648"/>
                <a:gd name="T17" fmla="*/ 0 h 586"/>
                <a:gd name="T18" fmla="*/ 365 w 648"/>
                <a:gd name="T19" fmla="*/ 16 h 586"/>
                <a:gd name="T20" fmla="*/ 405 w 648"/>
                <a:gd name="T21" fmla="*/ 0 h 586"/>
                <a:gd name="T22" fmla="*/ 446 w 648"/>
                <a:gd name="T23" fmla="*/ 16 h 586"/>
                <a:gd name="T24" fmla="*/ 486 w 648"/>
                <a:gd name="T25" fmla="*/ 0 h 586"/>
                <a:gd name="T26" fmla="*/ 527 w 648"/>
                <a:gd name="T27" fmla="*/ 16 h 586"/>
                <a:gd name="T28" fmla="*/ 567 w 648"/>
                <a:gd name="T29" fmla="*/ 0 h 586"/>
                <a:gd name="T30" fmla="*/ 607 w 648"/>
                <a:gd name="T31" fmla="*/ 16 h 586"/>
                <a:gd name="T32" fmla="*/ 648 w 648"/>
                <a:gd name="T33" fmla="*/ 0 h 586"/>
                <a:gd name="T34" fmla="*/ 648 w 648"/>
                <a:gd name="T35" fmla="*/ 586 h 586"/>
                <a:gd name="T36" fmla="*/ 0 w 648"/>
                <a:gd name="T37" fmla="*/ 586 h 586"/>
                <a:gd name="T38" fmla="*/ 0 w 648"/>
                <a:gd name="T39" fmla="*/ 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8" h="586">
                  <a:moveTo>
                    <a:pt x="0" y="0"/>
                  </a:moveTo>
                  <a:lnTo>
                    <a:pt x="41" y="16"/>
                  </a:lnTo>
                  <a:lnTo>
                    <a:pt x="81" y="0"/>
                  </a:lnTo>
                  <a:lnTo>
                    <a:pt x="122" y="16"/>
                  </a:lnTo>
                  <a:lnTo>
                    <a:pt x="162" y="0"/>
                  </a:lnTo>
                  <a:lnTo>
                    <a:pt x="203" y="16"/>
                  </a:lnTo>
                  <a:lnTo>
                    <a:pt x="244" y="0"/>
                  </a:lnTo>
                  <a:lnTo>
                    <a:pt x="283" y="16"/>
                  </a:lnTo>
                  <a:lnTo>
                    <a:pt x="324" y="0"/>
                  </a:lnTo>
                  <a:lnTo>
                    <a:pt x="365" y="16"/>
                  </a:lnTo>
                  <a:lnTo>
                    <a:pt x="405" y="0"/>
                  </a:lnTo>
                  <a:lnTo>
                    <a:pt x="446" y="16"/>
                  </a:lnTo>
                  <a:lnTo>
                    <a:pt x="486" y="0"/>
                  </a:lnTo>
                  <a:lnTo>
                    <a:pt x="527" y="16"/>
                  </a:lnTo>
                  <a:lnTo>
                    <a:pt x="567" y="0"/>
                  </a:lnTo>
                  <a:lnTo>
                    <a:pt x="607" y="16"/>
                  </a:lnTo>
                  <a:lnTo>
                    <a:pt x="648" y="0"/>
                  </a:lnTo>
                  <a:lnTo>
                    <a:pt x="648" y="586"/>
                  </a:lnTo>
                  <a:lnTo>
                    <a:pt x="0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9F7"/>
            </a:solidFill>
            <a:ln w="0">
              <a:solidFill>
                <a:srgbClr val="F2F9F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2470" y="3047"/>
              <a:ext cx="559" cy="122"/>
            </a:xfrm>
            <a:custGeom>
              <a:avLst/>
              <a:gdLst>
                <a:gd name="T0" fmla="*/ 176 w 1678"/>
                <a:gd name="T1" fmla="*/ 0 h 366"/>
                <a:gd name="T2" fmla="*/ 1501 w 1678"/>
                <a:gd name="T3" fmla="*/ 0 h 366"/>
                <a:gd name="T4" fmla="*/ 1533 w 1678"/>
                <a:gd name="T5" fmla="*/ 4 h 366"/>
                <a:gd name="T6" fmla="*/ 1563 w 1678"/>
                <a:gd name="T7" fmla="*/ 11 h 366"/>
                <a:gd name="T8" fmla="*/ 1590 w 1678"/>
                <a:gd name="T9" fmla="*/ 24 h 366"/>
                <a:gd name="T10" fmla="*/ 1615 w 1678"/>
                <a:gd name="T11" fmla="*/ 42 h 366"/>
                <a:gd name="T12" fmla="*/ 1636 w 1678"/>
                <a:gd name="T13" fmla="*/ 63 h 366"/>
                <a:gd name="T14" fmla="*/ 1654 w 1678"/>
                <a:gd name="T15" fmla="*/ 87 h 366"/>
                <a:gd name="T16" fmla="*/ 1667 w 1678"/>
                <a:gd name="T17" fmla="*/ 114 h 366"/>
                <a:gd name="T18" fmla="*/ 1675 w 1678"/>
                <a:gd name="T19" fmla="*/ 144 h 366"/>
                <a:gd name="T20" fmla="*/ 1678 w 1678"/>
                <a:gd name="T21" fmla="*/ 176 h 366"/>
                <a:gd name="T22" fmla="*/ 1678 w 1678"/>
                <a:gd name="T23" fmla="*/ 191 h 366"/>
                <a:gd name="T24" fmla="*/ 1675 w 1678"/>
                <a:gd name="T25" fmla="*/ 222 h 366"/>
                <a:gd name="T26" fmla="*/ 1667 w 1678"/>
                <a:gd name="T27" fmla="*/ 251 h 366"/>
                <a:gd name="T28" fmla="*/ 1654 w 1678"/>
                <a:gd name="T29" fmla="*/ 279 h 366"/>
                <a:gd name="T30" fmla="*/ 1636 w 1678"/>
                <a:gd name="T31" fmla="*/ 304 h 366"/>
                <a:gd name="T32" fmla="*/ 1615 w 1678"/>
                <a:gd name="T33" fmla="*/ 325 h 366"/>
                <a:gd name="T34" fmla="*/ 1590 w 1678"/>
                <a:gd name="T35" fmla="*/ 342 h 366"/>
                <a:gd name="T36" fmla="*/ 1563 w 1678"/>
                <a:gd name="T37" fmla="*/ 355 h 366"/>
                <a:gd name="T38" fmla="*/ 1533 w 1678"/>
                <a:gd name="T39" fmla="*/ 363 h 366"/>
                <a:gd name="T40" fmla="*/ 1501 w 1678"/>
                <a:gd name="T41" fmla="*/ 366 h 366"/>
                <a:gd name="T42" fmla="*/ 176 w 1678"/>
                <a:gd name="T43" fmla="*/ 366 h 366"/>
                <a:gd name="T44" fmla="*/ 144 w 1678"/>
                <a:gd name="T45" fmla="*/ 363 h 366"/>
                <a:gd name="T46" fmla="*/ 114 w 1678"/>
                <a:gd name="T47" fmla="*/ 355 h 366"/>
                <a:gd name="T48" fmla="*/ 87 w 1678"/>
                <a:gd name="T49" fmla="*/ 342 h 366"/>
                <a:gd name="T50" fmla="*/ 62 w 1678"/>
                <a:gd name="T51" fmla="*/ 325 h 366"/>
                <a:gd name="T52" fmla="*/ 40 w 1678"/>
                <a:gd name="T53" fmla="*/ 304 h 366"/>
                <a:gd name="T54" fmla="*/ 23 w 1678"/>
                <a:gd name="T55" fmla="*/ 279 h 366"/>
                <a:gd name="T56" fmla="*/ 11 w 1678"/>
                <a:gd name="T57" fmla="*/ 251 h 366"/>
                <a:gd name="T58" fmla="*/ 2 w 1678"/>
                <a:gd name="T59" fmla="*/ 222 h 366"/>
                <a:gd name="T60" fmla="*/ 0 w 1678"/>
                <a:gd name="T61" fmla="*/ 191 h 366"/>
                <a:gd name="T62" fmla="*/ 0 w 1678"/>
                <a:gd name="T63" fmla="*/ 176 h 366"/>
                <a:gd name="T64" fmla="*/ 2 w 1678"/>
                <a:gd name="T65" fmla="*/ 144 h 366"/>
                <a:gd name="T66" fmla="*/ 11 w 1678"/>
                <a:gd name="T67" fmla="*/ 114 h 366"/>
                <a:gd name="T68" fmla="*/ 23 w 1678"/>
                <a:gd name="T69" fmla="*/ 87 h 366"/>
                <a:gd name="T70" fmla="*/ 40 w 1678"/>
                <a:gd name="T71" fmla="*/ 63 h 366"/>
                <a:gd name="T72" fmla="*/ 62 w 1678"/>
                <a:gd name="T73" fmla="*/ 42 h 366"/>
                <a:gd name="T74" fmla="*/ 87 w 1678"/>
                <a:gd name="T75" fmla="*/ 24 h 366"/>
                <a:gd name="T76" fmla="*/ 114 w 1678"/>
                <a:gd name="T77" fmla="*/ 11 h 366"/>
                <a:gd name="T78" fmla="*/ 144 w 1678"/>
                <a:gd name="T79" fmla="*/ 4 h 366"/>
                <a:gd name="T80" fmla="*/ 176 w 1678"/>
                <a:gd name="T81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78" h="366">
                  <a:moveTo>
                    <a:pt x="176" y="0"/>
                  </a:moveTo>
                  <a:lnTo>
                    <a:pt x="1501" y="0"/>
                  </a:lnTo>
                  <a:lnTo>
                    <a:pt x="1533" y="4"/>
                  </a:lnTo>
                  <a:lnTo>
                    <a:pt x="1563" y="11"/>
                  </a:lnTo>
                  <a:lnTo>
                    <a:pt x="1590" y="24"/>
                  </a:lnTo>
                  <a:lnTo>
                    <a:pt x="1615" y="42"/>
                  </a:lnTo>
                  <a:lnTo>
                    <a:pt x="1636" y="63"/>
                  </a:lnTo>
                  <a:lnTo>
                    <a:pt x="1654" y="87"/>
                  </a:lnTo>
                  <a:lnTo>
                    <a:pt x="1667" y="114"/>
                  </a:lnTo>
                  <a:lnTo>
                    <a:pt x="1675" y="144"/>
                  </a:lnTo>
                  <a:lnTo>
                    <a:pt x="1678" y="176"/>
                  </a:lnTo>
                  <a:lnTo>
                    <a:pt x="1678" y="191"/>
                  </a:lnTo>
                  <a:lnTo>
                    <a:pt x="1675" y="222"/>
                  </a:lnTo>
                  <a:lnTo>
                    <a:pt x="1667" y="251"/>
                  </a:lnTo>
                  <a:lnTo>
                    <a:pt x="1654" y="279"/>
                  </a:lnTo>
                  <a:lnTo>
                    <a:pt x="1636" y="304"/>
                  </a:lnTo>
                  <a:lnTo>
                    <a:pt x="1615" y="325"/>
                  </a:lnTo>
                  <a:lnTo>
                    <a:pt x="1590" y="342"/>
                  </a:lnTo>
                  <a:lnTo>
                    <a:pt x="1563" y="355"/>
                  </a:lnTo>
                  <a:lnTo>
                    <a:pt x="1533" y="363"/>
                  </a:lnTo>
                  <a:lnTo>
                    <a:pt x="1501" y="366"/>
                  </a:lnTo>
                  <a:lnTo>
                    <a:pt x="176" y="366"/>
                  </a:lnTo>
                  <a:lnTo>
                    <a:pt x="144" y="363"/>
                  </a:lnTo>
                  <a:lnTo>
                    <a:pt x="114" y="355"/>
                  </a:lnTo>
                  <a:lnTo>
                    <a:pt x="87" y="342"/>
                  </a:lnTo>
                  <a:lnTo>
                    <a:pt x="62" y="325"/>
                  </a:lnTo>
                  <a:lnTo>
                    <a:pt x="40" y="304"/>
                  </a:lnTo>
                  <a:lnTo>
                    <a:pt x="23" y="279"/>
                  </a:lnTo>
                  <a:lnTo>
                    <a:pt x="11" y="251"/>
                  </a:lnTo>
                  <a:lnTo>
                    <a:pt x="2" y="222"/>
                  </a:lnTo>
                  <a:lnTo>
                    <a:pt x="0" y="191"/>
                  </a:lnTo>
                  <a:lnTo>
                    <a:pt x="0" y="176"/>
                  </a:lnTo>
                  <a:lnTo>
                    <a:pt x="2" y="144"/>
                  </a:lnTo>
                  <a:lnTo>
                    <a:pt x="11" y="114"/>
                  </a:lnTo>
                  <a:lnTo>
                    <a:pt x="23" y="87"/>
                  </a:lnTo>
                  <a:lnTo>
                    <a:pt x="40" y="63"/>
                  </a:lnTo>
                  <a:lnTo>
                    <a:pt x="62" y="42"/>
                  </a:lnTo>
                  <a:lnTo>
                    <a:pt x="87" y="24"/>
                  </a:lnTo>
                  <a:lnTo>
                    <a:pt x="114" y="11"/>
                  </a:lnTo>
                  <a:lnTo>
                    <a:pt x="144" y="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2526" y="3065"/>
              <a:ext cx="447" cy="86"/>
            </a:xfrm>
            <a:custGeom>
              <a:avLst/>
              <a:gdLst>
                <a:gd name="T0" fmla="*/ 140 w 1343"/>
                <a:gd name="T1" fmla="*/ 0 h 257"/>
                <a:gd name="T2" fmla="*/ 1202 w 1343"/>
                <a:gd name="T3" fmla="*/ 0 h 257"/>
                <a:gd name="T4" fmla="*/ 1230 w 1343"/>
                <a:gd name="T5" fmla="*/ 2 h 257"/>
                <a:gd name="T6" fmla="*/ 1257 w 1343"/>
                <a:gd name="T7" fmla="*/ 10 h 257"/>
                <a:gd name="T8" fmla="*/ 1280 w 1343"/>
                <a:gd name="T9" fmla="*/ 21 h 257"/>
                <a:gd name="T10" fmla="*/ 1301 w 1343"/>
                <a:gd name="T11" fmla="*/ 36 h 257"/>
                <a:gd name="T12" fmla="*/ 1319 w 1343"/>
                <a:gd name="T13" fmla="*/ 54 h 257"/>
                <a:gd name="T14" fmla="*/ 1332 w 1343"/>
                <a:gd name="T15" fmla="*/ 76 h 257"/>
                <a:gd name="T16" fmla="*/ 1340 w 1343"/>
                <a:gd name="T17" fmla="*/ 99 h 257"/>
                <a:gd name="T18" fmla="*/ 1343 w 1343"/>
                <a:gd name="T19" fmla="*/ 123 h 257"/>
                <a:gd name="T20" fmla="*/ 1343 w 1343"/>
                <a:gd name="T21" fmla="*/ 134 h 257"/>
                <a:gd name="T22" fmla="*/ 1340 w 1343"/>
                <a:gd name="T23" fmla="*/ 158 h 257"/>
                <a:gd name="T24" fmla="*/ 1332 w 1343"/>
                <a:gd name="T25" fmla="*/ 181 h 257"/>
                <a:gd name="T26" fmla="*/ 1319 w 1343"/>
                <a:gd name="T27" fmla="*/ 202 h 257"/>
                <a:gd name="T28" fmla="*/ 1301 w 1343"/>
                <a:gd name="T29" fmla="*/ 220 h 257"/>
                <a:gd name="T30" fmla="*/ 1280 w 1343"/>
                <a:gd name="T31" fmla="*/ 235 h 257"/>
                <a:gd name="T32" fmla="*/ 1257 w 1343"/>
                <a:gd name="T33" fmla="*/ 247 h 257"/>
                <a:gd name="T34" fmla="*/ 1230 w 1343"/>
                <a:gd name="T35" fmla="*/ 253 h 257"/>
                <a:gd name="T36" fmla="*/ 1202 w 1343"/>
                <a:gd name="T37" fmla="*/ 257 h 257"/>
                <a:gd name="T38" fmla="*/ 140 w 1343"/>
                <a:gd name="T39" fmla="*/ 257 h 257"/>
                <a:gd name="T40" fmla="*/ 113 w 1343"/>
                <a:gd name="T41" fmla="*/ 253 h 257"/>
                <a:gd name="T42" fmla="*/ 87 w 1343"/>
                <a:gd name="T43" fmla="*/ 247 h 257"/>
                <a:gd name="T44" fmla="*/ 62 w 1343"/>
                <a:gd name="T45" fmla="*/ 235 h 257"/>
                <a:gd name="T46" fmla="*/ 42 w 1343"/>
                <a:gd name="T47" fmla="*/ 220 h 257"/>
                <a:gd name="T48" fmla="*/ 24 w 1343"/>
                <a:gd name="T49" fmla="*/ 202 h 257"/>
                <a:gd name="T50" fmla="*/ 11 w 1343"/>
                <a:gd name="T51" fmla="*/ 181 h 257"/>
                <a:gd name="T52" fmla="*/ 3 w 1343"/>
                <a:gd name="T53" fmla="*/ 158 h 257"/>
                <a:gd name="T54" fmla="*/ 0 w 1343"/>
                <a:gd name="T55" fmla="*/ 134 h 257"/>
                <a:gd name="T56" fmla="*/ 0 w 1343"/>
                <a:gd name="T57" fmla="*/ 123 h 257"/>
                <a:gd name="T58" fmla="*/ 3 w 1343"/>
                <a:gd name="T59" fmla="*/ 99 h 257"/>
                <a:gd name="T60" fmla="*/ 11 w 1343"/>
                <a:gd name="T61" fmla="*/ 76 h 257"/>
                <a:gd name="T62" fmla="*/ 24 w 1343"/>
                <a:gd name="T63" fmla="*/ 54 h 257"/>
                <a:gd name="T64" fmla="*/ 42 w 1343"/>
                <a:gd name="T65" fmla="*/ 36 h 257"/>
                <a:gd name="T66" fmla="*/ 62 w 1343"/>
                <a:gd name="T67" fmla="*/ 21 h 257"/>
                <a:gd name="T68" fmla="*/ 87 w 1343"/>
                <a:gd name="T69" fmla="*/ 10 h 257"/>
                <a:gd name="T70" fmla="*/ 113 w 1343"/>
                <a:gd name="T71" fmla="*/ 2 h 257"/>
                <a:gd name="T72" fmla="*/ 140 w 1343"/>
                <a:gd name="T7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3" h="257">
                  <a:moveTo>
                    <a:pt x="140" y="0"/>
                  </a:moveTo>
                  <a:lnTo>
                    <a:pt x="1202" y="0"/>
                  </a:lnTo>
                  <a:lnTo>
                    <a:pt x="1230" y="2"/>
                  </a:lnTo>
                  <a:lnTo>
                    <a:pt x="1257" y="10"/>
                  </a:lnTo>
                  <a:lnTo>
                    <a:pt x="1280" y="21"/>
                  </a:lnTo>
                  <a:lnTo>
                    <a:pt x="1301" y="36"/>
                  </a:lnTo>
                  <a:lnTo>
                    <a:pt x="1319" y="54"/>
                  </a:lnTo>
                  <a:lnTo>
                    <a:pt x="1332" y="76"/>
                  </a:lnTo>
                  <a:lnTo>
                    <a:pt x="1340" y="99"/>
                  </a:lnTo>
                  <a:lnTo>
                    <a:pt x="1343" y="123"/>
                  </a:lnTo>
                  <a:lnTo>
                    <a:pt x="1343" y="134"/>
                  </a:lnTo>
                  <a:lnTo>
                    <a:pt x="1340" y="158"/>
                  </a:lnTo>
                  <a:lnTo>
                    <a:pt x="1332" y="181"/>
                  </a:lnTo>
                  <a:lnTo>
                    <a:pt x="1319" y="202"/>
                  </a:lnTo>
                  <a:lnTo>
                    <a:pt x="1301" y="220"/>
                  </a:lnTo>
                  <a:lnTo>
                    <a:pt x="1280" y="235"/>
                  </a:lnTo>
                  <a:lnTo>
                    <a:pt x="1257" y="247"/>
                  </a:lnTo>
                  <a:lnTo>
                    <a:pt x="1230" y="253"/>
                  </a:lnTo>
                  <a:lnTo>
                    <a:pt x="1202" y="257"/>
                  </a:lnTo>
                  <a:lnTo>
                    <a:pt x="140" y="257"/>
                  </a:lnTo>
                  <a:lnTo>
                    <a:pt x="113" y="253"/>
                  </a:lnTo>
                  <a:lnTo>
                    <a:pt x="87" y="247"/>
                  </a:lnTo>
                  <a:lnTo>
                    <a:pt x="62" y="235"/>
                  </a:lnTo>
                  <a:lnTo>
                    <a:pt x="42" y="220"/>
                  </a:lnTo>
                  <a:lnTo>
                    <a:pt x="24" y="202"/>
                  </a:lnTo>
                  <a:lnTo>
                    <a:pt x="11" y="181"/>
                  </a:lnTo>
                  <a:lnTo>
                    <a:pt x="3" y="158"/>
                  </a:lnTo>
                  <a:lnTo>
                    <a:pt x="0" y="134"/>
                  </a:lnTo>
                  <a:lnTo>
                    <a:pt x="0" y="123"/>
                  </a:lnTo>
                  <a:lnTo>
                    <a:pt x="3" y="99"/>
                  </a:lnTo>
                  <a:lnTo>
                    <a:pt x="11" y="76"/>
                  </a:lnTo>
                  <a:lnTo>
                    <a:pt x="24" y="54"/>
                  </a:lnTo>
                  <a:lnTo>
                    <a:pt x="42" y="36"/>
                  </a:lnTo>
                  <a:lnTo>
                    <a:pt x="62" y="21"/>
                  </a:lnTo>
                  <a:lnTo>
                    <a:pt x="87" y="10"/>
                  </a:lnTo>
                  <a:lnTo>
                    <a:pt x="113" y="2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7EA87A"/>
            </a:solidFill>
            <a:ln w="0">
              <a:solidFill>
                <a:srgbClr val="7EA8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2472" y="3218"/>
              <a:ext cx="64" cy="63"/>
            </a:xfrm>
            <a:prstGeom prst="rect">
              <a:avLst/>
            </a:prstGeom>
            <a:solidFill>
              <a:srgbClr val="D95B42"/>
            </a:solidFill>
            <a:ln w="0">
              <a:solidFill>
                <a:srgbClr val="D95B4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2570" y="3218"/>
              <a:ext cx="64" cy="63"/>
            </a:xfrm>
            <a:prstGeom prst="rect">
              <a:avLst/>
            </a:prstGeom>
            <a:solidFill>
              <a:srgbClr val="F28C1D"/>
            </a:solidFill>
            <a:ln w="0">
              <a:solidFill>
                <a:srgbClr val="F28C1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2668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2765" y="3218"/>
              <a:ext cx="64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2863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961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Rectangle 104"/>
            <p:cNvSpPr>
              <a:spLocks noChangeArrowheads="1"/>
            </p:cNvSpPr>
            <p:nvPr/>
          </p:nvSpPr>
          <p:spPr bwMode="auto">
            <a:xfrm>
              <a:off x="2472" y="3316"/>
              <a:ext cx="64" cy="63"/>
            </a:xfrm>
            <a:prstGeom prst="rect">
              <a:avLst/>
            </a:prstGeom>
            <a:solidFill>
              <a:srgbClr val="3EBFBB"/>
            </a:solidFill>
            <a:ln w="0">
              <a:solidFill>
                <a:srgbClr val="3EBFB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Rectangle 105"/>
            <p:cNvSpPr>
              <a:spLocks noChangeArrowheads="1"/>
            </p:cNvSpPr>
            <p:nvPr/>
          </p:nvSpPr>
          <p:spPr bwMode="auto">
            <a:xfrm>
              <a:off x="2570" y="3316"/>
              <a:ext cx="64" cy="63"/>
            </a:xfrm>
            <a:prstGeom prst="rect">
              <a:avLst/>
            </a:prstGeom>
            <a:solidFill>
              <a:srgbClr val="3895D2"/>
            </a:solidFill>
            <a:ln w="0">
              <a:solidFill>
                <a:srgbClr val="3895D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Rectangle 106"/>
            <p:cNvSpPr>
              <a:spLocks noChangeArrowheads="1"/>
            </p:cNvSpPr>
            <p:nvPr/>
          </p:nvSpPr>
          <p:spPr bwMode="auto">
            <a:xfrm>
              <a:off x="2668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2765" y="3316"/>
              <a:ext cx="64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Rectangle 108"/>
            <p:cNvSpPr>
              <a:spLocks noChangeArrowheads="1"/>
            </p:cNvSpPr>
            <p:nvPr/>
          </p:nvSpPr>
          <p:spPr bwMode="auto">
            <a:xfrm>
              <a:off x="2863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2961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64815E6-FB57-FB41-BA95-6AD12D17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143" y="6468115"/>
            <a:ext cx="2743200" cy="363600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52BCA8B-39FE-EC40-A23A-0B030D34ACD5}"/>
              </a:ext>
            </a:extLst>
          </p:cNvPr>
          <p:cNvSpPr txBox="1"/>
          <p:nvPr/>
        </p:nvSpPr>
        <p:spPr>
          <a:xfrm>
            <a:off x="1916500" y="3137300"/>
            <a:ext cx="1689230" cy="2098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이메일 인증 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회원가입완료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로그인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ID,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찾기 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개인정보 수정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451B21A-894D-A145-8425-2F12477AEB85}"/>
              </a:ext>
            </a:extLst>
          </p:cNvPr>
          <p:cNvSpPr txBox="1"/>
          <p:nvPr/>
        </p:nvSpPr>
        <p:spPr>
          <a:xfrm>
            <a:off x="4175490" y="1149954"/>
            <a:ext cx="1689230" cy="299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폴더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</a:t>
            </a: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아이콘 형 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업로드</a:t>
            </a: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삭제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기기 저장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폴더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설정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진행 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PDF </a:t>
            </a: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뷰어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9A02F62-E8CE-374C-AE5B-339418655C9A}"/>
              </a:ext>
            </a:extLst>
          </p:cNvPr>
          <p:cNvSpPr txBox="1"/>
          <p:nvPr/>
        </p:nvSpPr>
        <p:spPr>
          <a:xfrm>
            <a:off x="6282236" y="1990342"/>
            <a:ext cx="168923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 음 설정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7CF5429-086D-3542-BBB2-6088686F4311}"/>
              </a:ext>
            </a:extLst>
          </p:cNvPr>
          <p:cNvSpPr txBox="1"/>
          <p:nvPr/>
        </p:nvSpPr>
        <p:spPr>
          <a:xfrm>
            <a:off x="8507995" y="3102301"/>
            <a:ext cx="1689230" cy="782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8F5D863C-D9A4-3345-BC83-904B5DBBC10C}"/>
              </a:ext>
            </a:extLst>
          </p:cNvPr>
          <p:cNvSpPr/>
          <p:nvPr/>
        </p:nvSpPr>
        <p:spPr>
          <a:xfrm>
            <a:off x="1835671" y="6310617"/>
            <a:ext cx="940312" cy="119417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979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6163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화면 흐름도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D3AB30-76D2-3348-A4B8-C7A95099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454" y="647873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A9BE9A-1247-9B46-8A81-8E3760A85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20" y="747135"/>
            <a:ext cx="8995557" cy="59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96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로고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,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 메인 색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BFB91-2DB5-734D-94E8-3AEE610B9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2" t="34809" r="35711" b="35130"/>
          <a:stretch/>
        </p:blipFill>
        <p:spPr>
          <a:xfrm>
            <a:off x="4713076" y="1106898"/>
            <a:ext cx="2765846" cy="973558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4E76716-097B-BE41-AA90-38732E5EB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414328"/>
              </p:ext>
            </p:extLst>
          </p:nvPr>
        </p:nvGraphicFramePr>
        <p:xfrm>
          <a:off x="3708624" y="2350456"/>
          <a:ext cx="47747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750">
                  <a:extLst>
                    <a:ext uri="{9D8B030D-6E8A-4147-A177-3AD203B41FA5}">
                      <a16:colId xmlns:a16="http://schemas.microsoft.com/office/drawing/2014/main" val="3553068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프로그램 코드</a:t>
                      </a:r>
                      <a:r>
                        <a:rPr lang="en-US" altLang="ko-KR" sz="1500" b="1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(Code) + </a:t>
                      </a:r>
                      <a:r>
                        <a:rPr lang="ko-KR" altLang="en-US" sz="1500" b="1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음악의 조</a:t>
                      </a:r>
                      <a:r>
                        <a:rPr lang="en-US" altLang="ko-KR" sz="1500" b="1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(Chord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</a:p>
                    <a:p>
                      <a:pPr algn="ctr"/>
                      <a:endParaRPr lang="en-US" altLang="ko-KR" sz="1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pPr algn="ctr"/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개발자가 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‘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프로그램의 코드를 짜다’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의 코드와 </a:t>
                      </a:r>
                      <a:endParaRPr lang="en-US" altLang="ko-KR" sz="1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pPr algn="ctr"/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음악 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‘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코드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’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의 발음이 유사한 것에 착안하여</a:t>
                      </a:r>
                      <a:endParaRPr lang="en-US" altLang="ko-KR" sz="1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pPr algn="ctr"/>
                      <a:r>
                        <a:rPr lang="en-US" altLang="ko-KR" sz="1300" b="0" i="0" dirty="0" err="1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OurChord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라 앱의 이름 정함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</a:t>
                      </a:r>
                      <a:endParaRPr lang="ko-Kore-KR" altLang="en-US" sz="1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33819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B1DB05-5AC6-1F4C-B303-166504007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61917"/>
              </p:ext>
            </p:extLst>
          </p:nvPr>
        </p:nvGraphicFramePr>
        <p:xfrm>
          <a:off x="2260599" y="4002976"/>
          <a:ext cx="8128000" cy="169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553351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799467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742942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2392175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39418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59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6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C4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81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6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960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</a:t>
                      </a:r>
                      <a:r>
                        <a:rPr lang="en-US" altLang="ko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494748</a:t>
                      </a:r>
                    </a:p>
                    <a:p>
                      <a:pPr algn="ctr"/>
                      <a:r>
                        <a:rPr lang="en-US" altLang="ko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R-73 </a:t>
                      </a:r>
                    </a:p>
                    <a:p>
                      <a:pPr algn="ctr"/>
                      <a:r>
                        <a:rPr lang="en-US" altLang="ko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G-71</a:t>
                      </a:r>
                    </a:p>
                    <a:p>
                      <a:pPr algn="ctr"/>
                      <a:r>
                        <a:rPr lang="en-US" altLang="ko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B-72</a:t>
                      </a:r>
                      <a:endParaRPr lang="ko-Kore-KR" altLang="en-US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#949596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R-148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G-149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B-150</a:t>
                      </a:r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9CC4E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#8CB6E1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9CC4E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R-140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9CC4E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G-182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9CC4E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B-225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CCCD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#FDBFC2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FCCCD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R-253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FCCCD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G-191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FCCCD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B-194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#F9688C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R-249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G-104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B-140</a:t>
                      </a:r>
                      <a:endParaRPr lang="ko-Kore-KR" altLang="en-US" b="0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47486"/>
                  </a:ext>
                </a:extLst>
              </a:tr>
            </a:tbl>
          </a:graphicData>
        </a:graphic>
      </p:graphicFrame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68995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D3AB30-76D2-3348-A4B8-C7A95099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454" y="646971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942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13120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인트로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5" y="6290842"/>
            <a:ext cx="2269967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876792-ECEB-874B-BF79-02D6287DFD98}"/>
              </a:ext>
            </a:extLst>
          </p:cNvPr>
          <p:cNvGrpSpPr/>
          <p:nvPr/>
        </p:nvGrpSpPr>
        <p:grpSpPr>
          <a:xfrm>
            <a:off x="2171137" y="1205466"/>
            <a:ext cx="3475902" cy="4684385"/>
            <a:chOff x="2590800" y="2082800"/>
            <a:chExt cx="2997200" cy="4013200"/>
          </a:xfrm>
        </p:grpSpPr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356FF490-67C4-304E-9273-8B0D96EAD748}"/>
                </a:ext>
              </a:extLst>
            </p:cNvPr>
            <p:cNvSpPr/>
            <p:nvPr/>
          </p:nvSpPr>
          <p:spPr>
            <a:xfrm>
              <a:off x="2590800" y="2082800"/>
              <a:ext cx="2997200" cy="4013200"/>
            </a:xfrm>
            <a:prstGeom prst="frame">
              <a:avLst>
                <a:gd name="adj1" fmla="val 247"/>
              </a:avLst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1DA872C-C142-BB4B-AD5B-671745087551}"/>
                </a:ext>
              </a:extLst>
            </p:cNvPr>
            <p:cNvGrpSpPr/>
            <p:nvPr/>
          </p:nvGrpSpPr>
          <p:grpSpPr>
            <a:xfrm>
              <a:off x="2668377" y="3185871"/>
              <a:ext cx="2765846" cy="973558"/>
              <a:chOff x="2668377" y="3185871"/>
              <a:chExt cx="2765846" cy="973558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7F25407-AE41-434E-A726-9347F409B6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22" t="34809" r="35711" b="35130"/>
              <a:stretch/>
            </p:blipFill>
            <p:spPr>
              <a:xfrm>
                <a:off x="2668377" y="3185871"/>
                <a:ext cx="2765846" cy="97355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1AEB5B-F85B-FC42-A944-D9CD88B08A12}"/>
                  </a:ext>
                </a:extLst>
              </p:cNvPr>
              <p:cNvSpPr txBox="1"/>
              <p:nvPr/>
            </p:nvSpPr>
            <p:spPr>
              <a:xfrm>
                <a:off x="3717460" y="3950406"/>
                <a:ext cx="96212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700" dirty="0">
                    <a:solidFill>
                      <a:srgbClr val="5B595A"/>
                    </a:solidFill>
                    <a:latin typeface="NEXON Lv1 Gothic Low OTF Light" pitchFamily="2" charset="-127"/>
                    <a:ea typeface="NEXON Lv1 Gothic Low OTF Light" pitchFamily="2" charset="-127"/>
                  </a:rPr>
                  <a:t>@copyright L.K.M</a:t>
                </a:r>
                <a:endParaRPr kumimoji="1" lang="ko-Kore-KR" altLang="en-US" sz="700" dirty="0">
                  <a:solidFill>
                    <a:srgbClr val="5B595A"/>
                  </a:solidFill>
                  <a:latin typeface="NEXON Lv1 Gothic Low OTF Light" pitchFamily="2" charset="-127"/>
                  <a:ea typeface="NEXON Lv1 Gothic Low OTF Light" pitchFamily="2" charset="-127"/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5143" y="6446332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410001"/>
            <a:ext cx="3215945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애플리케이션 이름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ore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애플리케이션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로고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애플리케이션 저작권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후 로그인 화면으로 전환</a:t>
            </a:r>
            <a:endParaRPr kumimoji="1" lang="en-US" altLang="ko-Kore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3653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13120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로그인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3207516" cy="166168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846" y="645701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418816"/>
            <a:ext cx="4947320" cy="435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입력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버튼 클릭 후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일치하지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아이디와 비밀번호를 확인해주세요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: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일치한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설정한 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님 환영합니다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밑줄 글씨 클릭 시 회원가입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밑줄 글씨 클릭 시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찾기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성공 시 메인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80738" y="22253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LOGIN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LOGIN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492186" y="3113529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109209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110163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3058066" y="4738926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아직 회원이 아니신가요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endParaRPr kumimoji="1" lang="en-US" altLang="ko-KR" sz="800" u="sng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  <a:r>
              <a:rPr kumimoji="1" lang="en-US" altLang="ko-Kore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잊으셨나요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3136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13120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로그인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454" y="646971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66529" y="1419808"/>
            <a:ext cx="4947320" cy="435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입력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버튼 클릭 후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일치하지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아이디와 비밀번호를 확인해주세요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: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)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일치한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설정한 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님 환영합니다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밑줄 글씨 클릭 시 회원가입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밑줄 글씨 클릭 시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찾기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성공 시 메인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80738" y="22253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LOGIN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LOGIN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492186" y="3113529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109209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110163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3058066" y="4738926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아직 회원이 아니신가요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endParaRPr kumimoji="1" lang="en-US" altLang="ko-KR" sz="800" u="sng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  <a:r>
              <a:rPr kumimoji="1" lang="en-US" altLang="ko-Kore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잊으셨나요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BF568A-4BEE-CC45-86E9-2767F6F46C4A}"/>
              </a:ext>
            </a:extLst>
          </p:cNvPr>
          <p:cNvSpPr/>
          <p:nvPr/>
        </p:nvSpPr>
        <p:spPr>
          <a:xfrm>
            <a:off x="2574761" y="2740336"/>
            <a:ext cx="2693363" cy="135134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아이디와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비밀번호를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확인해주세요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: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endParaRPr kumimoji="1" lang="ko-Kore-KR" altLang="en-US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FE925A52-B12D-434C-93D2-A7570423D631}"/>
              </a:ext>
            </a:extLst>
          </p:cNvPr>
          <p:cNvSpPr/>
          <p:nvPr/>
        </p:nvSpPr>
        <p:spPr>
          <a:xfrm>
            <a:off x="1839046" y="6290842"/>
            <a:ext cx="3207516" cy="166168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65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4569</TotalTime>
  <Words>3482</Words>
  <Application>Microsoft Macintosh PowerPoint</Application>
  <PresentationFormat>와이드스크린</PresentationFormat>
  <Paragraphs>927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Gmarket Sans TTF</vt:lpstr>
      <vt:lpstr>NEXON Lv1 Gothic Low OTF Light</vt:lpstr>
      <vt:lpstr>Calibri</vt:lpstr>
      <vt:lpstr>Arial</vt:lpstr>
      <vt:lpstr>맑은 고딕</vt:lpstr>
      <vt:lpstr>Gmarket Sans TTF Medium</vt:lpstr>
      <vt:lpstr>Gmarket Sans TTF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문지수</cp:lastModifiedBy>
  <cp:revision>154</cp:revision>
  <cp:lastPrinted>2020-04-23T09:25:35Z</cp:lastPrinted>
  <dcterms:created xsi:type="dcterms:W3CDTF">2019-08-07T03:08:23Z</dcterms:created>
  <dcterms:modified xsi:type="dcterms:W3CDTF">2020-04-23T09:25:37Z</dcterms:modified>
</cp:coreProperties>
</file>